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8" r:id="rId1"/>
  </p:sldMasterIdLst>
  <p:notesMasterIdLst>
    <p:notesMasterId r:id="rId31"/>
  </p:notesMasterIdLst>
  <p:sldIdLst>
    <p:sldId id="1834" r:id="rId2"/>
    <p:sldId id="1826" r:id="rId3"/>
    <p:sldId id="1937" r:id="rId4"/>
    <p:sldId id="1926" r:id="rId5"/>
    <p:sldId id="1873" r:id="rId6"/>
    <p:sldId id="1956" r:id="rId7"/>
    <p:sldId id="1957" r:id="rId8"/>
    <p:sldId id="1938" r:id="rId9"/>
    <p:sldId id="1958" r:id="rId10"/>
    <p:sldId id="1959" r:id="rId11"/>
    <p:sldId id="1960" r:id="rId12"/>
    <p:sldId id="1942" r:id="rId13"/>
    <p:sldId id="1955" r:id="rId14"/>
    <p:sldId id="1961" r:id="rId15"/>
    <p:sldId id="1966" r:id="rId16"/>
    <p:sldId id="1967" r:id="rId17"/>
    <p:sldId id="1968" r:id="rId18"/>
    <p:sldId id="1969" r:id="rId19"/>
    <p:sldId id="1970" r:id="rId20"/>
    <p:sldId id="1971" r:id="rId21"/>
    <p:sldId id="1972" r:id="rId22"/>
    <p:sldId id="1973" r:id="rId23"/>
    <p:sldId id="1962" r:id="rId24"/>
    <p:sldId id="1974" r:id="rId25"/>
    <p:sldId id="1948" r:id="rId26"/>
    <p:sldId id="1963" r:id="rId27"/>
    <p:sldId id="1964" r:id="rId28"/>
    <p:sldId id="1965" r:id="rId29"/>
    <p:sldId id="1831" r:id="rId30"/>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256" userDrawn="1">
          <p15:clr>
            <a:srgbClr val="A4A3A4"/>
          </p15:clr>
        </p15:guide>
        <p15:guide id="4"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t Antoine Durand" initials="LAD" lastIdx="1" clrIdx="0">
    <p:extLst>
      <p:ext uri="{19B8F6BF-5375-455C-9EA6-DF929625EA0E}">
        <p15:presenceInfo xmlns:p15="http://schemas.microsoft.com/office/powerpoint/2012/main" userId="S::ldurand@juniper.net::7b5d207f-00f7-4a41-8295-42d1b7461e5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EFEFE"/>
    <a:srgbClr val="759C30"/>
    <a:srgbClr val="73992F"/>
    <a:srgbClr val="41561A"/>
    <a:srgbClr val="DADAD7"/>
    <a:srgbClr val="F3F3F2"/>
    <a:srgbClr val="F2F2F2"/>
    <a:srgbClr val="7BA432"/>
    <a:srgbClr val="888D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73" autoAdjust="0"/>
    <p:restoredTop sz="87832" autoAdjust="0"/>
  </p:normalViewPr>
  <p:slideViewPr>
    <p:cSldViewPr snapToGrid="0" snapToObjects="1" showGuides="1">
      <p:cViewPr>
        <p:scale>
          <a:sx n="100" d="100"/>
          <a:sy n="100" d="100"/>
        </p:scale>
        <p:origin x="269" y="-643"/>
      </p:cViewPr>
      <p:guideLst>
        <p:guide orient="horz" pos="225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39" d="100"/>
        <a:sy n="39" d="100"/>
      </p:scale>
      <p:origin x="0" y="0"/>
    </p:cViewPr>
  </p:sorterViewPr>
  <p:gridSpacing cx="38100" cy="381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9DB8B3-DC38-4C68-99D0-6B898E48D9B3}" type="datetimeFigureOut">
              <a:rPr lang="en-US" smtClean="0"/>
              <a:t>3/6/2020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45B998-40B1-4B98-8BB4-DD46ED311BAD}" type="slidenum">
              <a:rPr lang="en-US" smtClean="0"/>
              <a:t>‹N°›</a:t>
            </a:fld>
            <a:endParaRPr lang="en-US"/>
          </a:p>
        </p:txBody>
      </p:sp>
    </p:spTree>
    <p:extLst>
      <p:ext uri="{BB962C8B-B14F-4D97-AF65-F5344CB8AC3E}">
        <p14:creationId xmlns:p14="http://schemas.microsoft.com/office/powerpoint/2010/main" val="3307309557"/>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45B998-40B1-4B98-8BB4-DD46ED311BAD}" type="slidenum">
              <a:rPr lang="en-US" smtClean="0"/>
              <a:t>3</a:t>
            </a:fld>
            <a:endParaRPr lang="en-US"/>
          </a:p>
        </p:txBody>
      </p:sp>
    </p:spTree>
    <p:extLst>
      <p:ext uri="{BB962C8B-B14F-4D97-AF65-F5344CB8AC3E}">
        <p14:creationId xmlns:p14="http://schemas.microsoft.com/office/powerpoint/2010/main" val="1475420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6ECEAC-9C0B-4028-B97C-6721057F1910}"/>
              </a:ext>
            </a:extLst>
          </p:cNvPr>
          <p:cNvPicPr>
            <a:picLocks noChangeAspect="1"/>
          </p:cNvPicPr>
          <p:nvPr userDrawn="1"/>
        </p:nvPicPr>
        <p:blipFill>
          <a:blip r:embed="rId2"/>
          <a:stretch>
            <a:fillRect/>
          </a:stretch>
        </p:blipFill>
        <p:spPr>
          <a:xfrm>
            <a:off x="1" y="1242"/>
            <a:ext cx="12191998" cy="6855514"/>
          </a:xfrm>
          <a:prstGeom prst="rect">
            <a:avLst/>
          </a:prstGeom>
        </p:spPr>
      </p:pic>
      <p:pic>
        <p:nvPicPr>
          <p:cNvPr id="9" name="Picture 8">
            <a:extLst>
              <a:ext uri="{FF2B5EF4-FFF2-40B4-BE49-F238E27FC236}">
                <a16:creationId xmlns:a16="http://schemas.microsoft.com/office/drawing/2014/main" id="{420EADB2-8049-4B88-B291-FF8AE3FC6E82}"/>
              </a:ext>
            </a:extLst>
          </p:cNvPr>
          <p:cNvPicPr>
            <a:picLocks noChangeAspect="1"/>
          </p:cNvPicPr>
          <p:nvPr userDrawn="1"/>
        </p:nvPicPr>
        <p:blipFill>
          <a:blip r:embed="rId3"/>
          <a:stretch>
            <a:fillRect/>
          </a:stretch>
        </p:blipFill>
        <p:spPr>
          <a:xfrm>
            <a:off x="7933508" y="4906694"/>
            <a:ext cx="2002865" cy="281904"/>
          </a:xfrm>
          <a:prstGeom prst="rect">
            <a:avLst/>
          </a:prstGeom>
        </p:spPr>
      </p:pic>
      <p:sp>
        <p:nvSpPr>
          <p:cNvPr id="11" name="Text Placeholder 10">
            <a:extLst>
              <a:ext uri="{FF2B5EF4-FFF2-40B4-BE49-F238E27FC236}">
                <a16:creationId xmlns:a16="http://schemas.microsoft.com/office/drawing/2014/main" id="{BBA234D9-1F89-4689-89BA-C77F9BF705F2}"/>
              </a:ext>
            </a:extLst>
          </p:cNvPr>
          <p:cNvSpPr>
            <a:spLocks noGrp="1"/>
          </p:cNvSpPr>
          <p:nvPr>
            <p:ph type="body" sz="quarter" idx="10"/>
          </p:nvPr>
        </p:nvSpPr>
        <p:spPr>
          <a:xfrm>
            <a:off x="2608578" y="4246439"/>
            <a:ext cx="6492607" cy="233910"/>
          </a:xfrm>
        </p:spPr>
        <p:txBody>
          <a:bodyPr>
            <a:spAutoFit/>
          </a:bodyPr>
          <a:lstStyle>
            <a:lvl1pPr>
              <a:defRPr sz="1600">
                <a:solidFill>
                  <a:schemeClr val="bg1"/>
                </a:solidFill>
              </a:defRPr>
            </a:lvl1pPr>
            <a:lvl2pPr marL="457189" indent="0">
              <a:buNone/>
              <a:defRPr/>
            </a:lvl2pPr>
          </a:lstStyle>
          <a:p>
            <a:pPr lvl="0"/>
            <a:r>
              <a:rPr lang="en-US"/>
              <a:t>Edit Master text styles</a:t>
            </a:r>
          </a:p>
        </p:txBody>
      </p:sp>
      <p:sp>
        <p:nvSpPr>
          <p:cNvPr id="2" name="Title 1">
            <a:extLst>
              <a:ext uri="{FF2B5EF4-FFF2-40B4-BE49-F238E27FC236}">
                <a16:creationId xmlns:a16="http://schemas.microsoft.com/office/drawing/2014/main" id="{1CA21FE1-8935-4EE6-BE25-A18F50F53F5C}"/>
              </a:ext>
            </a:extLst>
          </p:cNvPr>
          <p:cNvSpPr>
            <a:spLocks noGrp="1"/>
          </p:cNvSpPr>
          <p:nvPr>
            <p:ph type="ctrTitle"/>
          </p:nvPr>
        </p:nvSpPr>
        <p:spPr>
          <a:xfrm>
            <a:off x="2608578" y="2140298"/>
            <a:ext cx="6492607" cy="1265943"/>
          </a:xfrm>
        </p:spPr>
        <p:txBody>
          <a:bodyPr anchor="b"/>
          <a:lstStyle>
            <a:lvl1pPr algn="l">
              <a:defRPr sz="36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99A4ED0-232F-4702-AAF8-13039CDCED5B}"/>
              </a:ext>
            </a:extLst>
          </p:cNvPr>
          <p:cNvSpPr>
            <a:spLocks noGrp="1"/>
          </p:cNvSpPr>
          <p:nvPr>
            <p:ph type="subTitle" idx="1"/>
          </p:nvPr>
        </p:nvSpPr>
        <p:spPr>
          <a:xfrm>
            <a:off x="2608578" y="3725561"/>
            <a:ext cx="6492607" cy="370230"/>
          </a:xfrm>
        </p:spPr>
        <p:txBody>
          <a:bodyPr>
            <a:sp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58062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Non Bulle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900A0F-BE51-4119-A570-5810C65FA109}"/>
              </a:ext>
            </a:extLst>
          </p:cNvPr>
          <p:cNvSpPr>
            <a:spLocks noGrp="1"/>
          </p:cNvSpPr>
          <p:nvPr>
            <p:ph idx="1"/>
          </p:nvPr>
        </p:nvSpPr>
        <p:spPr>
          <a:xfrm>
            <a:off x="661519" y="1605010"/>
            <a:ext cx="10997082" cy="43200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Tree>
    <p:extLst>
      <p:ext uri="{BB962C8B-B14F-4D97-AF65-F5344CB8AC3E}">
        <p14:creationId xmlns:p14="http://schemas.microsoft.com/office/powerpoint/2010/main" val="1149514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900A0F-BE51-4119-A570-5810C65FA109}"/>
              </a:ext>
            </a:extLst>
          </p:cNvPr>
          <p:cNvSpPr>
            <a:spLocks noGrp="1"/>
          </p:cNvSpPr>
          <p:nvPr>
            <p:ph idx="1"/>
          </p:nvPr>
        </p:nvSpPr>
        <p:spPr>
          <a:xfrm>
            <a:off x="661519" y="1605010"/>
            <a:ext cx="10997082" cy="4320005"/>
          </a:xfrm>
        </p:spPr>
        <p:txBody>
          <a:bodyPr/>
          <a:lstStyle>
            <a:lvl1pPr marL="174625" indent="-174625">
              <a:buFont typeface="Arial" panose="020B0604020202020204" pitchFamily="34" charset="0"/>
              <a:buChar char="•"/>
              <a:defRPr/>
            </a:lvl1pPr>
            <a:lvl2pPr marL="571500" indent="-227013">
              <a:buFont typeface="Lato" panose="020F0502020204030203" pitchFamily="34" charset="0"/>
              <a:buChar char="–"/>
              <a:defRPr/>
            </a:lvl2pPr>
            <a:lvl3pPr marL="860425" indent="-174625">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Tree>
    <p:extLst>
      <p:ext uri="{BB962C8B-B14F-4D97-AF65-F5344CB8AC3E}">
        <p14:creationId xmlns:p14="http://schemas.microsoft.com/office/powerpoint/2010/main" val="3064354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D8408A-7102-476C-9290-BECEF76DAC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60A7AC-49F7-4C9E-8BDE-1497C0C91F73}"/>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3" name="Rectangle 2">
            <a:extLst>
              <a:ext uri="{FF2B5EF4-FFF2-40B4-BE49-F238E27FC236}">
                <a16:creationId xmlns:a16="http://schemas.microsoft.com/office/drawing/2014/main" id="{8A15A7EC-00A5-4ED8-8F5E-26841CAB28B1}"/>
              </a:ext>
            </a:extLst>
          </p:cNvPr>
          <p:cNvSpPr/>
          <p:nvPr userDrawn="1"/>
        </p:nvSpPr>
        <p:spPr>
          <a:xfrm>
            <a:off x="0" y="0"/>
            <a:ext cx="12192000" cy="17662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308584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DF3C748-D5E2-4FB5-9576-EE213493AB87}"/>
              </a:ext>
            </a:extLst>
          </p:cNvPr>
          <p:cNvSpPr/>
          <p:nvPr userDrawn="1"/>
        </p:nvSpPr>
        <p:spPr>
          <a:xfrm>
            <a:off x="3927566" y="293829"/>
            <a:ext cx="687132" cy="6344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lvl1pPr>
              <a:defRPr>
                <a:solidFill>
                  <a:schemeClr val="bg1">
                    <a:lumMod val="75000"/>
                  </a:schemeClr>
                </a:solidFill>
              </a:defRPr>
            </a:lvl1pPr>
          </a:lstStyle>
          <a:p>
            <a:fld id="{911CAEDA-F13C-43B4-B3A8-D3983B745648}" type="slidenum">
              <a:rPr lang="en-US" smtClean="0"/>
              <a:pPr/>
              <a:t>‹N°›</a:t>
            </a:fld>
            <a:endParaRPr lang="en-US" dirty="0"/>
          </a:p>
        </p:txBody>
      </p:sp>
      <p:cxnSp>
        <p:nvCxnSpPr>
          <p:cNvPr id="13" name="Straight Connector 12">
            <a:extLst>
              <a:ext uri="{FF2B5EF4-FFF2-40B4-BE49-F238E27FC236}">
                <a16:creationId xmlns:a16="http://schemas.microsoft.com/office/drawing/2014/main" id="{25896E1A-46B6-441E-831F-0C83472FFC4B}"/>
              </a:ext>
            </a:extLst>
          </p:cNvPr>
          <p:cNvCxnSpPr/>
          <p:nvPr userDrawn="1"/>
        </p:nvCxnSpPr>
        <p:spPr>
          <a:xfrm>
            <a:off x="11294960" y="6596757"/>
            <a:ext cx="0" cy="1856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57C53FF-5A2C-454D-9362-097ECCE23106}"/>
              </a:ext>
            </a:extLst>
          </p:cNvPr>
          <p:cNvSpPr>
            <a:spLocks noGrp="1"/>
          </p:cNvSpPr>
          <p:nvPr>
            <p:ph idx="1"/>
          </p:nvPr>
        </p:nvSpPr>
        <p:spPr>
          <a:xfrm>
            <a:off x="4693073" y="1901816"/>
            <a:ext cx="6929293" cy="4357384"/>
          </a:xfrm>
        </p:spPr>
        <p:txBody>
          <a:bodyPr anchor="t" anchorCtr="0"/>
          <a:lstStyle>
            <a:lvl1pPr marL="226478" indent="-226478">
              <a:spcBef>
                <a:spcPts val="1600"/>
              </a:spcBef>
              <a:buFont typeface="Arial" panose="020B0604020202020204" pitchFamily="34" charset="0"/>
              <a:buChar char="•"/>
              <a:defRPr sz="2000">
                <a:solidFill>
                  <a:schemeClr val="tx1"/>
                </a:solidFill>
              </a:defRPr>
            </a:lvl1pPr>
            <a:lvl2pPr marL="690016" indent="-228594">
              <a:defRPr sz="1600">
                <a:solidFill>
                  <a:schemeClr val="tx1"/>
                </a:solidFill>
              </a:defRPr>
            </a:lvl2pPr>
            <a:lvl3pPr marL="1068891" indent="-228594">
              <a:defRPr sz="1400">
                <a:solidFill>
                  <a:schemeClr val="tx1"/>
                </a:solidFill>
              </a:defRPr>
            </a:lvl3pPr>
            <a:lvl4pPr>
              <a:defRPr sz="1400">
                <a:solidFill>
                  <a:schemeClr val="tx1"/>
                </a:solidFill>
              </a:defRPr>
            </a:lvl4pPr>
            <a:lvl5pPr>
              <a:defRPr sz="14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a:extLst>
              <a:ext uri="{FF2B5EF4-FFF2-40B4-BE49-F238E27FC236}">
                <a16:creationId xmlns:a16="http://schemas.microsoft.com/office/drawing/2014/main" id="{9B9B2351-D2D9-4F77-971D-D7749C5665D7}"/>
              </a:ext>
            </a:extLst>
          </p:cNvPr>
          <p:cNvSpPr>
            <a:spLocks noGrp="1"/>
          </p:cNvSpPr>
          <p:nvPr>
            <p:ph type="pic" sz="quarter" idx="13"/>
          </p:nvPr>
        </p:nvSpPr>
        <p:spPr>
          <a:xfrm>
            <a:off x="0" y="0"/>
            <a:ext cx="4189413" cy="6858000"/>
          </a:xfrm>
          <a:solidFill>
            <a:schemeClr val="bg1">
              <a:lumMod val="95000"/>
            </a:schemeClr>
          </a:solidFill>
        </p:spPr>
        <p:txBody>
          <a:bodyPr/>
          <a:lstStyle/>
          <a:p>
            <a:r>
              <a:rPr lang="en-US"/>
              <a:t>Click icon to add picture</a:t>
            </a:r>
          </a:p>
        </p:txBody>
      </p:sp>
      <p:sp>
        <p:nvSpPr>
          <p:cNvPr id="30" name="Title Placeholder 1">
            <a:extLst>
              <a:ext uri="{FF2B5EF4-FFF2-40B4-BE49-F238E27FC236}">
                <a16:creationId xmlns:a16="http://schemas.microsoft.com/office/drawing/2014/main" id="{E5FA01DC-D233-4B3E-AA3E-AABAFA736C48}"/>
              </a:ext>
            </a:extLst>
          </p:cNvPr>
          <p:cNvSpPr>
            <a:spLocks noGrp="1"/>
          </p:cNvSpPr>
          <p:nvPr>
            <p:ph type="title"/>
          </p:nvPr>
        </p:nvSpPr>
        <p:spPr>
          <a:xfrm>
            <a:off x="4614697" y="219197"/>
            <a:ext cx="7043903" cy="856407"/>
          </a:xfrm>
          <a:prstGeom prst="rect">
            <a:avLst/>
          </a:prstGeom>
        </p:spPr>
        <p:txBody>
          <a:bodyPr vert="horz" lIns="0" tIns="0" rIns="0" bIns="0" rtlCol="0" anchor="b" anchorCtr="0">
            <a:noAutofit/>
          </a:bodyPr>
          <a:lstStyle/>
          <a:p>
            <a:r>
              <a:rPr lang="en-US"/>
              <a:t>Click to edit Master title style</a:t>
            </a:r>
            <a:endParaRPr lang="en-US" dirty="0"/>
          </a:p>
        </p:txBody>
      </p:sp>
    </p:spTree>
    <p:extLst>
      <p:ext uri="{BB962C8B-B14F-4D97-AF65-F5344CB8AC3E}">
        <p14:creationId xmlns:p14="http://schemas.microsoft.com/office/powerpoint/2010/main" val="4134990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ight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900A0F-BE51-4119-A570-5810C65FA109}"/>
              </a:ext>
            </a:extLst>
          </p:cNvPr>
          <p:cNvSpPr>
            <a:spLocks noGrp="1"/>
          </p:cNvSpPr>
          <p:nvPr>
            <p:ph idx="1"/>
          </p:nvPr>
        </p:nvSpPr>
        <p:spPr>
          <a:xfrm>
            <a:off x="661519" y="2047630"/>
            <a:ext cx="4790375" cy="4180641"/>
          </a:xfrm>
        </p:spPr>
        <p:txBody>
          <a:bodyPr/>
          <a:lstStyle>
            <a:lvl1pPr marL="171450" indent="-171450">
              <a:buFont typeface="Arial" panose="020B0604020202020204" pitchFamily="34" charset="0"/>
              <a:buChar char="•"/>
              <a:defRPr/>
            </a:lvl1pPr>
            <a:lvl2pPr marL="398463" indent="-166688">
              <a:buFont typeface="Lato" panose="020F0502020204030203" pitchFamily="34" charset="0"/>
              <a:buChar char="–"/>
              <a:defRPr/>
            </a:lvl2pPr>
            <a:lvl3pPr marL="687388" indent="-117475">
              <a:defRPr/>
            </a:lvl3pPr>
            <a:lvl4pPr marL="914400" indent="-107950">
              <a:tabLst/>
              <a:defRPr sz="1050"/>
            </a:lvl4pPr>
            <a:lvl5pPr marL="1203325" indent="-117475">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9" name="Text Placeholder 8">
            <a:extLst>
              <a:ext uri="{FF2B5EF4-FFF2-40B4-BE49-F238E27FC236}">
                <a16:creationId xmlns:a16="http://schemas.microsoft.com/office/drawing/2014/main" id="{9845BF85-4EA7-436D-AF50-E4D8E0A13831}"/>
              </a:ext>
            </a:extLst>
          </p:cNvPr>
          <p:cNvSpPr>
            <a:spLocks noGrp="1"/>
          </p:cNvSpPr>
          <p:nvPr>
            <p:ph type="body" sz="quarter" idx="14"/>
          </p:nvPr>
        </p:nvSpPr>
        <p:spPr>
          <a:xfrm>
            <a:off x="647700" y="1657350"/>
            <a:ext cx="4803775" cy="320675"/>
          </a:xfrm>
        </p:spPr>
        <p:txBody>
          <a:bodyPr/>
          <a:lstStyle>
            <a:lvl1pPr>
              <a:defRPr sz="1600" b="1">
                <a:solidFill>
                  <a:schemeClr val="accent1"/>
                </a:solidFill>
              </a:defRPr>
            </a:lvl1pPr>
            <a:lvl2pPr marL="230712" indent="0">
              <a:buNone/>
              <a:defRPr/>
            </a:lvl2pPr>
          </a:lstStyle>
          <a:p>
            <a:pPr lvl="0"/>
            <a:r>
              <a:rPr lang="en-US"/>
              <a:t>Edit Master text styles</a:t>
            </a:r>
          </a:p>
        </p:txBody>
      </p:sp>
      <p:sp>
        <p:nvSpPr>
          <p:cNvPr id="10" name="Text Placeholder 8">
            <a:extLst>
              <a:ext uri="{FF2B5EF4-FFF2-40B4-BE49-F238E27FC236}">
                <a16:creationId xmlns:a16="http://schemas.microsoft.com/office/drawing/2014/main" id="{8D2FDF75-FA4E-406B-A686-13D3276E2158}"/>
              </a:ext>
            </a:extLst>
          </p:cNvPr>
          <p:cNvSpPr>
            <a:spLocks noGrp="1"/>
          </p:cNvSpPr>
          <p:nvPr>
            <p:ph type="body" sz="quarter" idx="15"/>
          </p:nvPr>
        </p:nvSpPr>
        <p:spPr>
          <a:xfrm>
            <a:off x="6858000" y="1657350"/>
            <a:ext cx="4803775" cy="320675"/>
          </a:xfrm>
        </p:spPr>
        <p:txBody>
          <a:bodyPr/>
          <a:lstStyle>
            <a:lvl1pPr>
              <a:defRPr sz="1600" b="1">
                <a:solidFill>
                  <a:schemeClr val="accent1"/>
                </a:solidFill>
              </a:defRPr>
            </a:lvl1pPr>
            <a:lvl2pPr marL="230712" indent="0">
              <a:buNone/>
              <a:defRPr/>
            </a:lvl2pPr>
          </a:lstStyle>
          <a:p>
            <a:pPr lvl="0"/>
            <a:r>
              <a:rPr lang="en-US"/>
              <a:t>Edit Master text styles</a:t>
            </a:r>
          </a:p>
        </p:txBody>
      </p:sp>
    </p:spTree>
    <p:extLst>
      <p:ext uri="{BB962C8B-B14F-4D97-AF65-F5344CB8AC3E}">
        <p14:creationId xmlns:p14="http://schemas.microsoft.com/office/powerpoint/2010/main" val="3811817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ft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7" name="Content Placeholder 2">
            <a:extLst>
              <a:ext uri="{FF2B5EF4-FFF2-40B4-BE49-F238E27FC236}">
                <a16:creationId xmlns:a16="http://schemas.microsoft.com/office/drawing/2014/main" id="{0B80043C-383F-441D-B51A-22E37F09E2B2}"/>
              </a:ext>
            </a:extLst>
          </p:cNvPr>
          <p:cNvSpPr>
            <a:spLocks noGrp="1"/>
          </p:cNvSpPr>
          <p:nvPr>
            <p:ph idx="13"/>
          </p:nvPr>
        </p:nvSpPr>
        <p:spPr>
          <a:xfrm>
            <a:off x="6858000" y="2047630"/>
            <a:ext cx="4790375" cy="4180641"/>
          </a:xfrm>
        </p:spPr>
        <p:txBody>
          <a:bodyPr/>
          <a:lstStyle>
            <a:lvl1pPr marL="171450" indent="-171450">
              <a:buFont typeface="Arial" panose="020B0604020202020204" pitchFamily="34" charset="0"/>
              <a:buChar char="•"/>
              <a:defRPr/>
            </a:lvl1pPr>
            <a:lvl2pPr marL="398463" indent="-166688">
              <a:buFont typeface="Lato" panose="020F0502020204030203" pitchFamily="34" charset="0"/>
              <a:buChar char="–"/>
              <a:defRPr/>
            </a:lvl2pPr>
            <a:lvl3pPr marL="687388" indent="-117475">
              <a:defRPr/>
            </a:lvl3pPr>
            <a:lvl4pPr marL="914400" indent="-107950">
              <a:tabLst/>
              <a:defRPr sz="1050"/>
            </a:lvl4pPr>
            <a:lvl5pPr marL="1203325" indent="-117475">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9845BF85-4EA7-436D-AF50-E4D8E0A13831}"/>
              </a:ext>
            </a:extLst>
          </p:cNvPr>
          <p:cNvSpPr>
            <a:spLocks noGrp="1"/>
          </p:cNvSpPr>
          <p:nvPr>
            <p:ph type="body" sz="quarter" idx="14"/>
          </p:nvPr>
        </p:nvSpPr>
        <p:spPr>
          <a:xfrm>
            <a:off x="647700" y="1657350"/>
            <a:ext cx="4803775" cy="320675"/>
          </a:xfrm>
        </p:spPr>
        <p:txBody>
          <a:bodyPr/>
          <a:lstStyle>
            <a:lvl1pPr>
              <a:defRPr sz="1600" b="1">
                <a:solidFill>
                  <a:schemeClr val="accent1"/>
                </a:solidFill>
              </a:defRPr>
            </a:lvl1pPr>
            <a:lvl2pPr marL="230712" indent="0">
              <a:buNone/>
              <a:defRPr/>
            </a:lvl2pPr>
          </a:lstStyle>
          <a:p>
            <a:pPr lvl="0"/>
            <a:r>
              <a:rPr lang="en-US"/>
              <a:t>Edit Master text styles</a:t>
            </a:r>
          </a:p>
        </p:txBody>
      </p:sp>
      <p:sp>
        <p:nvSpPr>
          <p:cNvPr id="10" name="Text Placeholder 8">
            <a:extLst>
              <a:ext uri="{FF2B5EF4-FFF2-40B4-BE49-F238E27FC236}">
                <a16:creationId xmlns:a16="http://schemas.microsoft.com/office/drawing/2014/main" id="{8D2FDF75-FA4E-406B-A686-13D3276E2158}"/>
              </a:ext>
            </a:extLst>
          </p:cNvPr>
          <p:cNvSpPr>
            <a:spLocks noGrp="1"/>
          </p:cNvSpPr>
          <p:nvPr>
            <p:ph type="body" sz="quarter" idx="15"/>
          </p:nvPr>
        </p:nvSpPr>
        <p:spPr>
          <a:xfrm>
            <a:off x="6858000" y="1657350"/>
            <a:ext cx="4803775" cy="320675"/>
          </a:xfrm>
        </p:spPr>
        <p:txBody>
          <a:bodyPr/>
          <a:lstStyle>
            <a:lvl1pPr>
              <a:defRPr sz="1600" b="1">
                <a:solidFill>
                  <a:schemeClr val="accent1"/>
                </a:solidFill>
              </a:defRPr>
            </a:lvl1pPr>
            <a:lvl2pPr marL="230712" indent="0">
              <a:buNone/>
              <a:defRPr/>
            </a:lvl2pPr>
          </a:lstStyle>
          <a:p>
            <a:pPr lvl="0"/>
            <a:r>
              <a:rPr lang="en-US"/>
              <a:t>Edit Master text styles</a:t>
            </a:r>
          </a:p>
        </p:txBody>
      </p:sp>
    </p:spTree>
    <p:extLst>
      <p:ext uri="{BB962C8B-B14F-4D97-AF65-F5344CB8AC3E}">
        <p14:creationId xmlns:p14="http://schemas.microsoft.com/office/powerpoint/2010/main" val="4080658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m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D8408A-7102-476C-9290-BECEF76DAC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60A7AC-49F7-4C9E-8BDE-1497C0C91F73}"/>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3" name="Rectangle 2">
            <a:extLst>
              <a:ext uri="{FF2B5EF4-FFF2-40B4-BE49-F238E27FC236}">
                <a16:creationId xmlns:a16="http://schemas.microsoft.com/office/drawing/2014/main" id="{8A15A7EC-00A5-4ED8-8F5E-26841CAB28B1}"/>
              </a:ext>
            </a:extLst>
          </p:cNvPr>
          <p:cNvSpPr/>
          <p:nvPr userDrawn="1"/>
        </p:nvSpPr>
        <p:spPr>
          <a:xfrm>
            <a:off x="0" y="383177"/>
            <a:ext cx="12192000" cy="1383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DAE514BC-00CF-4C5D-BE11-8FF1CECC9075}"/>
              </a:ext>
            </a:extLst>
          </p:cNvPr>
          <p:cNvSpPr/>
          <p:nvPr userDrawn="1"/>
        </p:nvSpPr>
        <p:spPr>
          <a:xfrm>
            <a:off x="0" y="1459380"/>
            <a:ext cx="12192000" cy="3892061"/>
          </a:xfrm>
          <a:prstGeom prst="rect">
            <a:avLst/>
          </a:prstGeom>
          <a:gradFill flip="none" rotWithShape="1">
            <a:gsLst>
              <a:gs pos="27000">
                <a:srgbClr val="73992F"/>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a:p>
        </p:txBody>
      </p:sp>
      <p:sp>
        <p:nvSpPr>
          <p:cNvPr id="6" name="Text Placeholder 5">
            <a:extLst>
              <a:ext uri="{FF2B5EF4-FFF2-40B4-BE49-F238E27FC236}">
                <a16:creationId xmlns:a16="http://schemas.microsoft.com/office/drawing/2014/main" id="{26DE8C05-9095-4083-A385-089E404BC8AF}"/>
              </a:ext>
            </a:extLst>
          </p:cNvPr>
          <p:cNvSpPr>
            <a:spLocks noGrp="1"/>
          </p:cNvSpPr>
          <p:nvPr>
            <p:ph type="body" sz="quarter" idx="14"/>
          </p:nvPr>
        </p:nvSpPr>
        <p:spPr>
          <a:xfrm>
            <a:off x="827314" y="1654629"/>
            <a:ext cx="10654369" cy="3579222"/>
          </a:xfrm>
        </p:spPr>
        <p:txBody>
          <a:bodyPr anchor="ctr" anchorCtr="0"/>
          <a:lstStyle>
            <a:lvl1pPr marL="285750" indent="-285750">
              <a:lnSpc>
                <a:spcPct val="100000"/>
              </a:lnSpc>
              <a:buFont typeface="Lato" panose="020F0502020204030203" pitchFamily="34" charset="0"/>
              <a:buChar char="–"/>
              <a:defRPr sz="2800" cap="all"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2537872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tatm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D8408A-7102-476C-9290-BECEF76DAC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60A7AC-49F7-4C9E-8BDE-1497C0C91F73}"/>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3" name="Rectangle 2">
            <a:extLst>
              <a:ext uri="{FF2B5EF4-FFF2-40B4-BE49-F238E27FC236}">
                <a16:creationId xmlns:a16="http://schemas.microsoft.com/office/drawing/2014/main" id="{8A15A7EC-00A5-4ED8-8F5E-26841CAB28B1}"/>
              </a:ext>
            </a:extLst>
          </p:cNvPr>
          <p:cNvSpPr/>
          <p:nvPr userDrawn="1"/>
        </p:nvSpPr>
        <p:spPr>
          <a:xfrm>
            <a:off x="0" y="477078"/>
            <a:ext cx="12192000" cy="1097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DAE514BC-00CF-4C5D-BE11-8FF1CECC9075}"/>
              </a:ext>
            </a:extLst>
          </p:cNvPr>
          <p:cNvSpPr/>
          <p:nvPr userDrawn="1"/>
        </p:nvSpPr>
        <p:spPr>
          <a:xfrm>
            <a:off x="2443769" y="1459380"/>
            <a:ext cx="7338645" cy="3892061"/>
          </a:xfrm>
          <a:prstGeom prst="rect">
            <a:avLst/>
          </a:prstGeom>
          <a:gradFill flip="none" rotWithShape="1">
            <a:gsLst>
              <a:gs pos="27000">
                <a:srgbClr val="73992F"/>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400"/>
          </a:p>
        </p:txBody>
      </p:sp>
      <p:sp>
        <p:nvSpPr>
          <p:cNvPr id="8" name="Text Placeholder 7">
            <a:extLst>
              <a:ext uri="{FF2B5EF4-FFF2-40B4-BE49-F238E27FC236}">
                <a16:creationId xmlns:a16="http://schemas.microsoft.com/office/drawing/2014/main" id="{F0335B05-18CA-4ADD-BF6D-C08E4A84D226}"/>
              </a:ext>
            </a:extLst>
          </p:cNvPr>
          <p:cNvSpPr>
            <a:spLocks noGrp="1"/>
          </p:cNvSpPr>
          <p:nvPr>
            <p:ph type="body" sz="quarter" idx="13"/>
          </p:nvPr>
        </p:nvSpPr>
        <p:spPr>
          <a:xfrm>
            <a:off x="2962429" y="2046436"/>
            <a:ext cx="6296298" cy="2673350"/>
          </a:xfrm>
        </p:spPr>
        <p:txBody>
          <a:bodyPr anchor="ctr" anchorCtr="0"/>
          <a:lstStyle>
            <a:lvl1pPr>
              <a:defRPr sz="3600" cap="all" baseline="0">
                <a:solidFill>
                  <a:schemeClr val="bg1"/>
                </a:solidFill>
              </a:defRPr>
            </a:lvl1pPr>
            <a:lvl2pPr marL="230712" indent="0">
              <a:buNone/>
              <a:defRPr/>
            </a:lvl2pPr>
          </a:lstStyle>
          <a:p>
            <a:pPr lvl="0"/>
            <a:r>
              <a:rPr lang="en-US"/>
              <a:t>Edit Master text styles</a:t>
            </a:r>
          </a:p>
        </p:txBody>
      </p:sp>
    </p:spTree>
    <p:extLst>
      <p:ext uri="{BB962C8B-B14F-4D97-AF65-F5344CB8AC3E}">
        <p14:creationId xmlns:p14="http://schemas.microsoft.com/office/powerpoint/2010/main" val="100206426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ow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8" name="Text Placeholder 6">
            <a:extLst>
              <a:ext uri="{FF2B5EF4-FFF2-40B4-BE49-F238E27FC236}">
                <a16:creationId xmlns:a16="http://schemas.microsoft.com/office/drawing/2014/main" id="{B2E72ABD-7529-456D-97E2-F470CB60CC20}"/>
              </a:ext>
            </a:extLst>
          </p:cNvPr>
          <p:cNvSpPr>
            <a:spLocks noGrp="1"/>
          </p:cNvSpPr>
          <p:nvPr>
            <p:ph type="body" sz="quarter" idx="13" hasCustomPrompt="1"/>
          </p:nvPr>
        </p:nvSpPr>
        <p:spPr>
          <a:xfrm>
            <a:off x="664322" y="1368564"/>
            <a:ext cx="11023911" cy="460439"/>
          </a:xfrm>
        </p:spPr>
        <p:txBody>
          <a:bodyPr/>
          <a:lstStyle>
            <a:lvl1pPr>
              <a:defRPr sz="1800">
                <a:solidFill>
                  <a:schemeClr val="tx1"/>
                </a:solidFill>
              </a:defRPr>
            </a:lvl1pPr>
          </a:lstStyle>
          <a:p>
            <a:pPr lvl="0"/>
            <a:r>
              <a:rPr lang="en-US" dirty="0"/>
              <a:t>Edit Master subtitle styles</a:t>
            </a:r>
          </a:p>
        </p:txBody>
      </p:sp>
      <p:sp>
        <p:nvSpPr>
          <p:cNvPr id="4" name="Text Placeholder 3">
            <a:extLst>
              <a:ext uri="{FF2B5EF4-FFF2-40B4-BE49-F238E27FC236}">
                <a16:creationId xmlns:a16="http://schemas.microsoft.com/office/drawing/2014/main" id="{5FECA131-3A61-4FB0-9851-DAE3721032AB}"/>
              </a:ext>
            </a:extLst>
          </p:cNvPr>
          <p:cNvSpPr>
            <a:spLocks noGrp="1"/>
          </p:cNvSpPr>
          <p:nvPr>
            <p:ph type="body" sz="quarter" idx="14"/>
          </p:nvPr>
        </p:nvSpPr>
        <p:spPr>
          <a:xfrm>
            <a:off x="665791" y="2377197"/>
            <a:ext cx="1841908" cy="896739"/>
          </a:xfrm>
          <a:solidFill>
            <a:schemeClr val="accent1"/>
          </a:solidFill>
        </p:spPr>
        <p:txBody>
          <a:bodyPr lIns="91440" tIns="0" bIns="0" anchor="ctr" anchorCtr="0"/>
          <a:lstStyle>
            <a:lvl1pPr>
              <a:lnSpc>
                <a:spcPct val="90000"/>
              </a:lnSpc>
              <a:spcBef>
                <a:spcPts val="0"/>
              </a:spcBef>
              <a:spcAft>
                <a:spcPts val="0"/>
              </a:spcAft>
              <a:defRPr sz="1600">
                <a:solidFill>
                  <a:schemeClr val="bg2"/>
                </a:solidFill>
              </a:defRPr>
            </a:lvl1pPr>
          </a:lstStyle>
          <a:p>
            <a:pPr lvl="0"/>
            <a:r>
              <a:rPr lang="en-US"/>
              <a:t>Edit Master text styles</a:t>
            </a:r>
          </a:p>
        </p:txBody>
      </p:sp>
      <p:sp>
        <p:nvSpPr>
          <p:cNvPr id="11" name="Text Placeholder 3">
            <a:extLst>
              <a:ext uri="{FF2B5EF4-FFF2-40B4-BE49-F238E27FC236}">
                <a16:creationId xmlns:a16="http://schemas.microsoft.com/office/drawing/2014/main" id="{96D5135E-121B-4F28-A3DA-64751C4AD874}"/>
              </a:ext>
            </a:extLst>
          </p:cNvPr>
          <p:cNvSpPr>
            <a:spLocks noGrp="1"/>
          </p:cNvSpPr>
          <p:nvPr>
            <p:ph type="body" sz="quarter" idx="15"/>
          </p:nvPr>
        </p:nvSpPr>
        <p:spPr>
          <a:xfrm>
            <a:off x="2666999" y="2377197"/>
            <a:ext cx="8955367" cy="896739"/>
          </a:xfrm>
          <a:solidFill>
            <a:srgbClr val="F2F2F2"/>
          </a:solidFill>
        </p:spPr>
        <p:txBody>
          <a:bodyPr lIns="91440" tIns="0" bIns="0" anchor="ctr" anchorCtr="0"/>
          <a:lstStyle>
            <a:lvl1pPr marL="168275" indent="-168275">
              <a:lnSpc>
                <a:spcPct val="95000"/>
              </a:lnSpc>
              <a:spcBef>
                <a:spcPts val="0"/>
              </a:spcBef>
              <a:spcAft>
                <a:spcPts val="200"/>
              </a:spcAft>
              <a:buFont typeface="Arial" panose="020B0604020202020204" pitchFamily="34" charset="0"/>
              <a:buChar char="•"/>
              <a:defRPr sz="1400">
                <a:solidFill>
                  <a:schemeClr val="tx1"/>
                </a:solidFill>
              </a:defRPr>
            </a:lvl1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26403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900A0F-BE51-4119-A570-5810C65FA109}"/>
              </a:ext>
            </a:extLst>
          </p:cNvPr>
          <p:cNvSpPr>
            <a:spLocks noGrp="1"/>
          </p:cNvSpPr>
          <p:nvPr>
            <p:ph idx="1"/>
          </p:nvPr>
        </p:nvSpPr>
        <p:spPr>
          <a:xfrm>
            <a:off x="647699" y="2537319"/>
            <a:ext cx="3328416" cy="2913571"/>
          </a:xfrm>
          <a:noFill/>
          <a:ln w="6350">
            <a:solidFill>
              <a:schemeClr val="accent1"/>
            </a:solidFill>
          </a:ln>
        </p:spPr>
        <p:txBody>
          <a:bodyPr lIns="118872" tIns="137160"/>
          <a:lstStyle>
            <a:lvl1pPr marL="171450" indent="-171450">
              <a:lnSpc>
                <a:spcPct val="95000"/>
              </a:lnSpc>
              <a:spcBef>
                <a:spcPts val="600"/>
              </a:spcBef>
              <a:buFont typeface="Arial" panose="020B0604020202020204" pitchFamily="34" charset="0"/>
              <a:buChar char="•"/>
              <a:defRPr>
                <a:solidFill>
                  <a:schemeClr val="tx1"/>
                </a:solidFill>
              </a:defRPr>
            </a:lvl1pPr>
            <a:lvl2pPr marL="398463" indent="-166688">
              <a:lnSpc>
                <a:spcPct val="95000"/>
              </a:lnSpc>
              <a:spcBef>
                <a:spcPts val="300"/>
              </a:spcBef>
              <a:buFont typeface="Lato" panose="020F0502020204030203" pitchFamily="34" charset="0"/>
              <a:buChar char="–"/>
              <a:defRPr>
                <a:solidFill>
                  <a:schemeClr val="tx1"/>
                </a:solidFill>
              </a:defRPr>
            </a:lvl2pPr>
            <a:lvl3pPr marL="687388" indent="-117475">
              <a:lnSpc>
                <a:spcPct val="95000"/>
              </a:lnSpc>
              <a:spcBef>
                <a:spcPts val="0"/>
              </a:spcBef>
              <a:defRPr>
                <a:solidFill>
                  <a:schemeClr val="tx1"/>
                </a:solidFill>
              </a:defRPr>
            </a:lvl3pPr>
            <a:lvl4pPr marL="914400" indent="-107950">
              <a:lnSpc>
                <a:spcPct val="95000"/>
              </a:lnSpc>
              <a:spcBef>
                <a:spcPts val="0"/>
              </a:spcBef>
              <a:tabLst/>
              <a:defRPr sz="1050">
                <a:solidFill>
                  <a:schemeClr val="tx1"/>
                </a:solidFill>
              </a:defRPr>
            </a:lvl4pPr>
            <a:lvl5pPr marL="1203325" indent="-117475">
              <a:lnSpc>
                <a:spcPct val="95000"/>
              </a:lnSpc>
              <a:spcBef>
                <a:spcPts val="0"/>
              </a:spcBef>
              <a:defRPr sz="105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7" name="Content Placeholder 2">
            <a:extLst>
              <a:ext uri="{FF2B5EF4-FFF2-40B4-BE49-F238E27FC236}">
                <a16:creationId xmlns:a16="http://schemas.microsoft.com/office/drawing/2014/main" id="{0B80043C-383F-441D-B51A-22E37F09E2B2}"/>
              </a:ext>
            </a:extLst>
          </p:cNvPr>
          <p:cNvSpPr>
            <a:spLocks noGrp="1"/>
          </p:cNvSpPr>
          <p:nvPr>
            <p:ph idx="13"/>
          </p:nvPr>
        </p:nvSpPr>
        <p:spPr>
          <a:xfrm>
            <a:off x="4495799" y="2537319"/>
            <a:ext cx="3328416" cy="2913571"/>
          </a:xfrm>
          <a:noFill/>
          <a:ln w="6350">
            <a:solidFill>
              <a:schemeClr val="accent1"/>
            </a:solidFill>
          </a:ln>
        </p:spPr>
        <p:txBody>
          <a:bodyPr lIns="118872" tIns="137160"/>
          <a:lstStyle>
            <a:lvl1pPr marL="171450" indent="-171450">
              <a:lnSpc>
                <a:spcPct val="95000"/>
              </a:lnSpc>
              <a:spcBef>
                <a:spcPts val="600"/>
              </a:spcBef>
              <a:buFont typeface="Arial" panose="020B0604020202020204" pitchFamily="34" charset="0"/>
              <a:buChar char="•"/>
              <a:defRPr>
                <a:solidFill>
                  <a:schemeClr val="tx1"/>
                </a:solidFill>
              </a:defRPr>
            </a:lvl1pPr>
            <a:lvl2pPr marL="398463" indent="-166688">
              <a:lnSpc>
                <a:spcPct val="95000"/>
              </a:lnSpc>
              <a:spcBef>
                <a:spcPts val="300"/>
              </a:spcBef>
              <a:buFont typeface="Lato" panose="020F0502020204030203" pitchFamily="34" charset="0"/>
              <a:buChar char="–"/>
              <a:defRPr>
                <a:solidFill>
                  <a:schemeClr val="tx1"/>
                </a:solidFill>
              </a:defRPr>
            </a:lvl2pPr>
            <a:lvl3pPr marL="687388" indent="-117475">
              <a:lnSpc>
                <a:spcPct val="95000"/>
              </a:lnSpc>
              <a:spcBef>
                <a:spcPts val="0"/>
              </a:spcBef>
              <a:defRPr>
                <a:solidFill>
                  <a:schemeClr val="tx1"/>
                </a:solidFill>
              </a:defRPr>
            </a:lvl3pPr>
            <a:lvl4pPr marL="914400" indent="-107950">
              <a:lnSpc>
                <a:spcPct val="95000"/>
              </a:lnSpc>
              <a:spcBef>
                <a:spcPts val="0"/>
              </a:spcBef>
              <a:tabLst/>
              <a:defRPr sz="1050">
                <a:solidFill>
                  <a:schemeClr val="tx1"/>
                </a:solidFill>
              </a:defRPr>
            </a:lvl4pPr>
            <a:lvl5pPr marL="1203325" indent="-117475">
              <a:lnSpc>
                <a:spcPct val="95000"/>
              </a:lnSpc>
              <a:spcBef>
                <a:spcPts val="0"/>
              </a:spcBef>
              <a:defRPr sz="105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9845BF85-4EA7-436D-AF50-E4D8E0A13831}"/>
              </a:ext>
            </a:extLst>
          </p:cNvPr>
          <p:cNvSpPr>
            <a:spLocks noGrp="1"/>
          </p:cNvSpPr>
          <p:nvPr>
            <p:ph type="body" sz="quarter" idx="14"/>
          </p:nvPr>
        </p:nvSpPr>
        <p:spPr>
          <a:xfrm>
            <a:off x="647700" y="2216644"/>
            <a:ext cx="3328416" cy="320675"/>
          </a:xfrm>
          <a:solidFill>
            <a:schemeClr val="accent1"/>
          </a:solidFill>
          <a:ln w="6350">
            <a:solidFill>
              <a:schemeClr val="accent1"/>
            </a:solidFill>
          </a:ln>
        </p:spPr>
        <p:txBody>
          <a:bodyPr anchor="ctr" anchorCtr="0"/>
          <a:lstStyle>
            <a:lvl1pPr algn="ctr">
              <a:lnSpc>
                <a:spcPct val="90000"/>
              </a:lnSpc>
              <a:spcBef>
                <a:spcPts val="0"/>
              </a:spcBef>
              <a:defRPr sz="1100" b="1" cap="all" baseline="0">
                <a:solidFill>
                  <a:schemeClr val="bg2"/>
                </a:solidFill>
              </a:defRPr>
            </a:lvl1pPr>
            <a:lvl2pPr marL="230712" indent="0">
              <a:buNone/>
              <a:defRPr/>
            </a:lvl2pPr>
          </a:lstStyle>
          <a:p>
            <a:pPr lvl="0"/>
            <a:r>
              <a:rPr lang="en-US"/>
              <a:t>Edit Master text styles</a:t>
            </a:r>
          </a:p>
        </p:txBody>
      </p:sp>
      <p:sp>
        <p:nvSpPr>
          <p:cNvPr id="10" name="Text Placeholder 8">
            <a:extLst>
              <a:ext uri="{FF2B5EF4-FFF2-40B4-BE49-F238E27FC236}">
                <a16:creationId xmlns:a16="http://schemas.microsoft.com/office/drawing/2014/main" id="{8D2FDF75-FA4E-406B-A686-13D3276E2158}"/>
              </a:ext>
            </a:extLst>
          </p:cNvPr>
          <p:cNvSpPr>
            <a:spLocks noGrp="1"/>
          </p:cNvSpPr>
          <p:nvPr>
            <p:ph type="body" sz="quarter" idx="15"/>
          </p:nvPr>
        </p:nvSpPr>
        <p:spPr>
          <a:xfrm>
            <a:off x="4495799" y="2216644"/>
            <a:ext cx="3328416" cy="320675"/>
          </a:xfrm>
          <a:solidFill>
            <a:schemeClr val="accent1"/>
          </a:solidFill>
          <a:ln w="6350">
            <a:solidFill>
              <a:schemeClr val="accent1"/>
            </a:solidFill>
          </a:ln>
        </p:spPr>
        <p:txBody>
          <a:bodyPr anchor="ctr" anchorCtr="0"/>
          <a:lstStyle>
            <a:lvl1pPr algn="ctr">
              <a:lnSpc>
                <a:spcPct val="90000"/>
              </a:lnSpc>
              <a:spcBef>
                <a:spcPts val="0"/>
              </a:spcBef>
              <a:defRPr sz="1100" b="1" cap="all" baseline="0">
                <a:solidFill>
                  <a:schemeClr val="bg2"/>
                </a:solidFill>
              </a:defRPr>
            </a:lvl1pPr>
            <a:lvl2pPr marL="230712" indent="0">
              <a:buNone/>
              <a:defRPr/>
            </a:lvl2pPr>
          </a:lstStyle>
          <a:p>
            <a:pPr lvl="0"/>
            <a:r>
              <a:rPr lang="en-US"/>
              <a:t>Edit Master text styles</a:t>
            </a:r>
          </a:p>
        </p:txBody>
      </p:sp>
      <p:sp>
        <p:nvSpPr>
          <p:cNvPr id="11" name="Content Placeholder 2">
            <a:extLst>
              <a:ext uri="{FF2B5EF4-FFF2-40B4-BE49-F238E27FC236}">
                <a16:creationId xmlns:a16="http://schemas.microsoft.com/office/drawing/2014/main" id="{B5E83F2E-73EA-46CC-88AA-36FA3DD2E7C1}"/>
              </a:ext>
            </a:extLst>
          </p:cNvPr>
          <p:cNvSpPr>
            <a:spLocks noGrp="1"/>
          </p:cNvSpPr>
          <p:nvPr>
            <p:ph idx="16"/>
          </p:nvPr>
        </p:nvSpPr>
        <p:spPr>
          <a:xfrm>
            <a:off x="8305799" y="2537319"/>
            <a:ext cx="3328416" cy="2913571"/>
          </a:xfrm>
          <a:noFill/>
          <a:ln w="6350">
            <a:solidFill>
              <a:schemeClr val="accent1"/>
            </a:solidFill>
          </a:ln>
        </p:spPr>
        <p:txBody>
          <a:bodyPr lIns="118872" tIns="137160"/>
          <a:lstStyle>
            <a:lvl1pPr marL="171450" indent="-171450">
              <a:lnSpc>
                <a:spcPct val="95000"/>
              </a:lnSpc>
              <a:spcBef>
                <a:spcPts val="600"/>
              </a:spcBef>
              <a:buFont typeface="Arial" panose="020B0604020202020204" pitchFamily="34" charset="0"/>
              <a:buChar char="•"/>
              <a:defRPr>
                <a:solidFill>
                  <a:schemeClr val="tx1"/>
                </a:solidFill>
              </a:defRPr>
            </a:lvl1pPr>
            <a:lvl2pPr marL="398463" indent="-166688">
              <a:lnSpc>
                <a:spcPct val="95000"/>
              </a:lnSpc>
              <a:spcBef>
                <a:spcPts val="300"/>
              </a:spcBef>
              <a:buFont typeface="Lato" panose="020F0502020204030203" pitchFamily="34" charset="0"/>
              <a:buChar char="–"/>
              <a:defRPr>
                <a:solidFill>
                  <a:schemeClr val="tx1"/>
                </a:solidFill>
              </a:defRPr>
            </a:lvl2pPr>
            <a:lvl3pPr marL="687388" indent="-117475">
              <a:lnSpc>
                <a:spcPct val="95000"/>
              </a:lnSpc>
              <a:spcBef>
                <a:spcPts val="0"/>
              </a:spcBef>
              <a:defRPr>
                <a:solidFill>
                  <a:schemeClr val="tx1"/>
                </a:solidFill>
              </a:defRPr>
            </a:lvl3pPr>
            <a:lvl4pPr marL="914400" indent="-107950">
              <a:lnSpc>
                <a:spcPct val="95000"/>
              </a:lnSpc>
              <a:spcBef>
                <a:spcPts val="0"/>
              </a:spcBef>
              <a:tabLst/>
              <a:defRPr sz="1050">
                <a:solidFill>
                  <a:schemeClr val="tx1"/>
                </a:solidFill>
              </a:defRPr>
            </a:lvl4pPr>
            <a:lvl5pPr marL="1203325" indent="-117475">
              <a:lnSpc>
                <a:spcPct val="95000"/>
              </a:lnSpc>
              <a:spcBef>
                <a:spcPts val="0"/>
              </a:spcBef>
              <a:defRPr sz="105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8">
            <a:extLst>
              <a:ext uri="{FF2B5EF4-FFF2-40B4-BE49-F238E27FC236}">
                <a16:creationId xmlns:a16="http://schemas.microsoft.com/office/drawing/2014/main" id="{07F46E4F-EAE4-4AF1-9624-C61BEC0217D3}"/>
              </a:ext>
            </a:extLst>
          </p:cNvPr>
          <p:cNvSpPr>
            <a:spLocks noGrp="1"/>
          </p:cNvSpPr>
          <p:nvPr>
            <p:ph type="body" sz="quarter" idx="17"/>
          </p:nvPr>
        </p:nvSpPr>
        <p:spPr>
          <a:xfrm>
            <a:off x="8305799" y="2216644"/>
            <a:ext cx="3328416" cy="320675"/>
          </a:xfrm>
          <a:solidFill>
            <a:schemeClr val="accent1"/>
          </a:solidFill>
          <a:ln w="6350">
            <a:solidFill>
              <a:schemeClr val="accent1"/>
            </a:solidFill>
          </a:ln>
        </p:spPr>
        <p:txBody>
          <a:bodyPr anchor="ctr" anchorCtr="0"/>
          <a:lstStyle>
            <a:lvl1pPr algn="ctr">
              <a:lnSpc>
                <a:spcPct val="90000"/>
              </a:lnSpc>
              <a:spcBef>
                <a:spcPts val="0"/>
              </a:spcBef>
              <a:defRPr sz="1100" b="1" cap="all" baseline="0">
                <a:solidFill>
                  <a:schemeClr val="bg2"/>
                </a:solidFill>
              </a:defRPr>
            </a:lvl1pPr>
            <a:lvl2pPr marL="230712" indent="0">
              <a:buNone/>
              <a:defRPr/>
            </a:lvl2pPr>
          </a:lstStyle>
          <a:p>
            <a:pPr lvl="0"/>
            <a:r>
              <a:rPr lang="en-US"/>
              <a:t>Edit Master text styles</a:t>
            </a:r>
          </a:p>
        </p:txBody>
      </p:sp>
      <p:sp>
        <p:nvSpPr>
          <p:cNvPr id="14" name="Text Placeholder 6">
            <a:extLst>
              <a:ext uri="{FF2B5EF4-FFF2-40B4-BE49-F238E27FC236}">
                <a16:creationId xmlns:a16="http://schemas.microsoft.com/office/drawing/2014/main" id="{C2867DD8-005E-4BA9-A627-D22AF6877E5B}"/>
              </a:ext>
            </a:extLst>
          </p:cNvPr>
          <p:cNvSpPr>
            <a:spLocks noGrp="1"/>
          </p:cNvSpPr>
          <p:nvPr>
            <p:ph type="body" sz="quarter" idx="18" hasCustomPrompt="1"/>
          </p:nvPr>
        </p:nvSpPr>
        <p:spPr>
          <a:xfrm>
            <a:off x="664322" y="1368564"/>
            <a:ext cx="11023911" cy="460439"/>
          </a:xfrm>
        </p:spPr>
        <p:txBody>
          <a:bodyPr/>
          <a:lstStyle>
            <a:lvl1pPr>
              <a:defRPr sz="1800">
                <a:solidFill>
                  <a:schemeClr val="tx1"/>
                </a:solidFill>
              </a:defRPr>
            </a:lvl1pPr>
          </a:lstStyle>
          <a:p>
            <a:pPr lvl="0"/>
            <a:r>
              <a:rPr lang="en-US" dirty="0"/>
              <a:t>Edit Master subtitle styles</a:t>
            </a:r>
          </a:p>
        </p:txBody>
      </p:sp>
    </p:spTree>
    <p:extLst>
      <p:ext uri="{BB962C8B-B14F-4D97-AF65-F5344CB8AC3E}">
        <p14:creationId xmlns:p14="http://schemas.microsoft.com/office/powerpoint/2010/main" val="103031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F7F4B0-EC37-4E53-B2D9-7201FBF2F25F}"/>
              </a:ext>
            </a:extLst>
          </p:cNvPr>
          <p:cNvPicPr>
            <a:picLocks noChangeAspect="1"/>
          </p:cNvPicPr>
          <p:nvPr userDrawn="1"/>
        </p:nvPicPr>
        <p:blipFill>
          <a:blip r:embed="rId2"/>
          <a:stretch>
            <a:fillRect/>
          </a:stretch>
        </p:blipFill>
        <p:spPr>
          <a:xfrm>
            <a:off x="0" y="1"/>
            <a:ext cx="6858000" cy="6858000"/>
          </a:xfrm>
          <a:prstGeom prst="rect">
            <a:avLst/>
          </a:prstGeom>
        </p:spPr>
      </p:pic>
      <p:sp>
        <p:nvSpPr>
          <p:cNvPr id="36" name="Rectangle 35">
            <a:extLst>
              <a:ext uri="{FF2B5EF4-FFF2-40B4-BE49-F238E27FC236}">
                <a16:creationId xmlns:a16="http://schemas.microsoft.com/office/drawing/2014/main" id="{ADF3C748-D5E2-4FB5-9576-EE213493AB87}"/>
              </a:ext>
            </a:extLst>
          </p:cNvPr>
          <p:cNvSpPr/>
          <p:nvPr userDrawn="1"/>
        </p:nvSpPr>
        <p:spPr>
          <a:xfrm>
            <a:off x="5850384" y="1"/>
            <a:ext cx="6341615" cy="6858000"/>
          </a:xfrm>
          <a:prstGeom prst="rect">
            <a:avLst/>
          </a:prstGeom>
          <a:gradFill flip="none" rotWithShape="1">
            <a:gsLst>
              <a:gs pos="27000">
                <a:srgbClr val="73992F"/>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lvl1pPr>
              <a:defRPr>
                <a:solidFill>
                  <a:schemeClr val="bg2"/>
                </a:solidFill>
              </a:defRPr>
            </a:lvl1pPr>
          </a:lstStyle>
          <a:p>
            <a:fld id="{911CAEDA-F13C-43B4-B3A8-D3983B745648}" type="slidenum">
              <a:rPr lang="en-US" smtClean="0"/>
              <a:pPr/>
              <a:t>‹N°›</a:t>
            </a:fld>
            <a:endParaRPr lang="en-US" dirty="0"/>
          </a:p>
        </p:txBody>
      </p:sp>
      <p:cxnSp>
        <p:nvCxnSpPr>
          <p:cNvPr id="13" name="Straight Connector 12">
            <a:extLst>
              <a:ext uri="{FF2B5EF4-FFF2-40B4-BE49-F238E27FC236}">
                <a16:creationId xmlns:a16="http://schemas.microsoft.com/office/drawing/2014/main" id="{25896E1A-46B6-441E-831F-0C83472FFC4B}"/>
              </a:ext>
            </a:extLst>
          </p:cNvPr>
          <p:cNvCxnSpPr/>
          <p:nvPr userDrawn="1"/>
        </p:nvCxnSpPr>
        <p:spPr>
          <a:xfrm>
            <a:off x="11294960" y="6596757"/>
            <a:ext cx="0" cy="1856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57C53FF-5A2C-454D-9362-097ECCE23106}"/>
              </a:ext>
            </a:extLst>
          </p:cNvPr>
          <p:cNvSpPr>
            <a:spLocks noGrp="1"/>
          </p:cNvSpPr>
          <p:nvPr>
            <p:ph idx="1"/>
          </p:nvPr>
        </p:nvSpPr>
        <p:spPr>
          <a:xfrm>
            <a:off x="6356412" y="1901816"/>
            <a:ext cx="5499452" cy="4357384"/>
          </a:xfrm>
        </p:spPr>
        <p:txBody>
          <a:bodyPr anchor="t" anchorCtr="0"/>
          <a:lstStyle>
            <a:lvl1pPr marL="226478" indent="-226478">
              <a:spcBef>
                <a:spcPts val="1600"/>
              </a:spcBef>
              <a:buFont typeface="Arial" panose="020B0604020202020204" pitchFamily="34" charset="0"/>
              <a:buChar char="•"/>
              <a:defRPr sz="2000">
                <a:solidFill>
                  <a:schemeClr val="bg1"/>
                </a:solidFill>
              </a:defRPr>
            </a:lvl1pPr>
            <a:lvl2pPr marL="690016" indent="-228594">
              <a:defRPr sz="1600">
                <a:solidFill>
                  <a:schemeClr val="bg1"/>
                </a:solidFill>
              </a:defRPr>
            </a:lvl2pPr>
            <a:lvl3pPr marL="1068891" indent="-228594">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a:extLst>
              <a:ext uri="{FF2B5EF4-FFF2-40B4-BE49-F238E27FC236}">
                <a16:creationId xmlns:a16="http://schemas.microsoft.com/office/drawing/2014/main" id="{3C9BDF50-2E05-47A9-96A9-8AB3839AF7F2}"/>
              </a:ext>
            </a:extLst>
          </p:cNvPr>
          <p:cNvSpPr txBox="1"/>
          <p:nvPr userDrawn="1"/>
        </p:nvSpPr>
        <p:spPr>
          <a:xfrm>
            <a:off x="6445188" y="616065"/>
            <a:ext cx="4168432" cy="615553"/>
          </a:xfrm>
          <a:prstGeom prst="rect">
            <a:avLst/>
          </a:prstGeom>
          <a:noFill/>
        </p:spPr>
        <p:txBody>
          <a:bodyPr wrap="square" lIns="0" tIns="0" rIns="0" bIns="0" rtlCol="0">
            <a:spAutoFit/>
          </a:bodyPr>
          <a:lstStyle/>
          <a:p>
            <a:r>
              <a:rPr lang="en-US" sz="4000" dirty="0">
                <a:solidFill>
                  <a:schemeClr val="bg1"/>
                </a:solidFill>
                <a:latin typeface="+mj-lt"/>
              </a:rPr>
              <a:t>AGENDA</a:t>
            </a:r>
          </a:p>
        </p:txBody>
      </p:sp>
      <p:grpSp>
        <p:nvGrpSpPr>
          <p:cNvPr id="37" name="Group 36">
            <a:extLst>
              <a:ext uri="{FF2B5EF4-FFF2-40B4-BE49-F238E27FC236}">
                <a16:creationId xmlns:a16="http://schemas.microsoft.com/office/drawing/2014/main" id="{60F16A6E-CC35-4B78-9DF5-68D095D02AFF}"/>
              </a:ext>
            </a:extLst>
          </p:cNvPr>
          <p:cNvGrpSpPr/>
          <p:nvPr userDrawn="1"/>
        </p:nvGrpSpPr>
        <p:grpSpPr>
          <a:xfrm>
            <a:off x="10324956" y="6592898"/>
            <a:ext cx="698591" cy="191911"/>
            <a:chOff x="1855788" y="3378201"/>
            <a:chExt cx="3709987" cy="1019175"/>
          </a:xfrm>
          <a:solidFill>
            <a:schemeClr val="bg2"/>
          </a:solidFill>
        </p:grpSpPr>
        <p:sp>
          <p:nvSpPr>
            <p:cNvPr id="38" name="Freeform 5">
              <a:extLst>
                <a:ext uri="{FF2B5EF4-FFF2-40B4-BE49-F238E27FC236}">
                  <a16:creationId xmlns:a16="http://schemas.microsoft.com/office/drawing/2014/main" id="{B94135C2-0B4B-4CB5-90D9-271F82C3618C}"/>
                </a:ext>
              </a:extLst>
            </p:cNvPr>
            <p:cNvSpPr>
              <a:spLocks/>
            </p:cNvSpPr>
            <p:nvPr userDrawn="1"/>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 name="Freeform 6">
              <a:extLst>
                <a:ext uri="{FF2B5EF4-FFF2-40B4-BE49-F238E27FC236}">
                  <a16:creationId xmlns:a16="http://schemas.microsoft.com/office/drawing/2014/main" id="{A720F58E-511B-4691-BB0C-7E9C005922A0}"/>
                </a:ext>
              </a:extLst>
            </p:cNvPr>
            <p:cNvSpPr>
              <a:spLocks/>
            </p:cNvSpPr>
            <p:nvPr userDrawn="1"/>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7">
              <a:extLst>
                <a:ext uri="{FF2B5EF4-FFF2-40B4-BE49-F238E27FC236}">
                  <a16:creationId xmlns:a16="http://schemas.microsoft.com/office/drawing/2014/main" id="{42D7B96D-77EF-4C83-8B22-D95AEC757A23}"/>
                </a:ext>
              </a:extLst>
            </p:cNvPr>
            <p:cNvSpPr>
              <a:spLocks/>
            </p:cNvSpPr>
            <p:nvPr userDrawn="1"/>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 name="Freeform 8">
              <a:extLst>
                <a:ext uri="{FF2B5EF4-FFF2-40B4-BE49-F238E27FC236}">
                  <a16:creationId xmlns:a16="http://schemas.microsoft.com/office/drawing/2014/main" id="{AAF9EBF7-B3A2-4271-86DF-AD10DFA2AC56}"/>
                </a:ext>
              </a:extLst>
            </p:cNvPr>
            <p:cNvSpPr>
              <a:spLocks/>
            </p:cNvSpPr>
            <p:nvPr userDrawn="1"/>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 name="Freeform 9">
              <a:extLst>
                <a:ext uri="{FF2B5EF4-FFF2-40B4-BE49-F238E27FC236}">
                  <a16:creationId xmlns:a16="http://schemas.microsoft.com/office/drawing/2014/main" id="{24863184-61D4-4BEA-A1ED-DD43027D056B}"/>
                </a:ext>
              </a:extLst>
            </p:cNvPr>
            <p:cNvSpPr>
              <a:spLocks noEditPoints="1"/>
            </p:cNvSpPr>
            <p:nvPr userDrawn="1"/>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 name="Freeform 10">
              <a:extLst>
                <a:ext uri="{FF2B5EF4-FFF2-40B4-BE49-F238E27FC236}">
                  <a16:creationId xmlns:a16="http://schemas.microsoft.com/office/drawing/2014/main" id="{9B1F8F05-F6BC-424D-B415-1B98A4B6B1B0}"/>
                </a:ext>
              </a:extLst>
            </p:cNvPr>
            <p:cNvSpPr>
              <a:spLocks noEditPoints="1"/>
            </p:cNvSpPr>
            <p:nvPr userDrawn="1"/>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 name="Freeform 11">
              <a:extLst>
                <a:ext uri="{FF2B5EF4-FFF2-40B4-BE49-F238E27FC236}">
                  <a16:creationId xmlns:a16="http://schemas.microsoft.com/office/drawing/2014/main" id="{00C91E9B-149C-4D99-8881-304C93DECC99}"/>
                </a:ext>
              </a:extLst>
            </p:cNvPr>
            <p:cNvSpPr>
              <a:spLocks/>
            </p:cNvSpPr>
            <p:nvPr userDrawn="1"/>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 name="Freeform 12">
              <a:extLst>
                <a:ext uri="{FF2B5EF4-FFF2-40B4-BE49-F238E27FC236}">
                  <a16:creationId xmlns:a16="http://schemas.microsoft.com/office/drawing/2014/main" id="{C31EA682-8F2F-4033-AE85-BA364C4F5BE5}"/>
                </a:ext>
              </a:extLst>
            </p:cNvPr>
            <p:cNvSpPr>
              <a:spLocks/>
            </p:cNvSpPr>
            <p:nvPr userDrawn="1"/>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 name="Freeform 13">
              <a:extLst>
                <a:ext uri="{FF2B5EF4-FFF2-40B4-BE49-F238E27FC236}">
                  <a16:creationId xmlns:a16="http://schemas.microsoft.com/office/drawing/2014/main" id="{989C632C-5E49-4BA9-99AA-EB80E006D822}"/>
                </a:ext>
              </a:extLst>
            </p:cNvPr>
            <p:cNvSpPr>
              <a:spLocks/>
            </p:cNvSpPr>
            <p:nvPr userDrawn="1"/>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 name="Freeform 14">
              <a:extLst>
                <a:ext uri="{FF2B5EF4-FFF2-40B4-BE49-F238E27FC236}">
                  <a16:creationId xmlns:a16="http://schemas.microsoft.com/office/drawing/2014/main" id="{C8916602-BD36-406B-ACE7-C9CACB6CE865}"/>
                </a:ext>
              </a:extLst>
            </p:cNvPr>
            <p:cNvSpPr>
              <a:spLocks/>
            </p:cNvSpPr>
            <p:nvPr userDrawn="1"/>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 name="Freeform 15">
              <a:extLst>
                <a:ext uri="{FF2B5EF4-FFF2-40B4-BE49-F238E27FC236}">
                  <a16:creationId xmlns:a16="http://schemas.microsoft.com/office/drawing/2014/main" id="{3B15909C-B863-4B91-9EFD-6A5C9A247FAD}"/>
                </a:ext>
              </a:extLst>
            </p:cNvPr>
            <p:cNvSpPr>
              <a:spLocks/>
            </p:cNvSpPr>
            <p:nvPr userDrawn="1"/>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9" name="Rectangle 16">
              <a:extLst>
                <a:ext uri="{FF2B5EF4-FFF2-40B4-BE49-F238E27FC236}">
                  <a16:creationId xmlns:a16="http://schemas.microsoft.com/office/drawing/2014/main" id="{23238A1E-5709-4EAC-94B7-5F6AF848C0AE}"/>
                </a:ext>
              </a:extLst>
            </p:cNvPr>
            <p:cNvSpPr>
              <a:spLocks noChangeArrowheads="1"/>
            </p:cNvSpPr>
            <p:nvPr userDrawn="1"/>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0" name="Freeform 17">
              <a:extLst>
                <a:ext uri="{FF2B5EF4-FFF2-40B4-BE49-F238E27FC236}">
                  <a16:creationId xmlns:a16="http://schemas.microsoft.com/office/drawing/2014/main" id="{AD4EB01E-926D-4B13-A488-A9571F869886}"/>
                </a:ext>
              </a:extLst>
            </p:cNvPr>
            <p:cNvSpPr>
              <a:spLocks noEditPoints="1"/>
            </p:cNvSpPr>
            <p:nvPr userDrawn="1"/>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1" name="Freeform 18">
              <a:extLst>
                <a:ext uri="{FF2B5EF4-FFF2-40B4-BE49-F238E27FC236}">
                  <a16:creationId xmlns:a16="http://schemas.microsoft.com/office/drawing/2014/main" id="{1B702DAA-777C-4935-8D21-31BF0B6FE549}"/>
                </a:ext>
              </a:extLst>
            </p:cNvPr>
            <p:cNvSpPr>
              <a:spLocks noEditPoints="1"/>
            </p:cNvSpPr>
            <p:nvPr userDrawn="1"/>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2" name="Freeform 19">
              <a:extLst>
                <a:ext uri="{FF2B5EF4-FFF2-40B4-BE49-F238E27FC236}">
                  <a16:creationId xmlns:a16="http://schemas.microsoft.com/office/drawing/2014/main" id="{0166519D-01B0-4CC3-B2C7-73505A8F7B1E}"/>
                </a:ext>
              </a:extLst>
            </p:cNvPr>
            <p:cNvSpPr>
              <a:spLocks/>
            </p:cNvSpPr>
            <p:nvPr userDrawn="1"/>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3" name="Freeform 20">
              <a:extLst>
                <a:ext uri="{FF2B5EF4-FFF2-40B4-BE49-F238E27FC236}">
                  <a16:creationId xmlns:a16="http://schemas.microsoft.com/office/drawing/2014/main" id="{2C25CB92-1B9A-46C4-9247-53F12660A608}"/>
                </a:ext>
              </a:extLst>
            </p:cNvPr>
            <p:cNvSpPr>
              <a:spLocks noEditPoints="1"/>
            </p:cNvSpPr>
            <p:nvPr userDrawn="1"/>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4" name="Freeform 21">
              <a:extLst>
                <a:ext uri="{FF2B5EF4-FFF2-40B4-BE49-F238E27FC236}">
                  <a16:creationId xmlns:a16="http://schemas.microsoft.com/office/drawing/2014/main" id="{70F41723-9A1A-4717-BFBE-3863C240C5AD}"/>
                </a:ext>
              </a:extLst>
            </p:cNvPr>
            <p:cNvSpPr>
              <a:spLocks noEditPoints="1"/>
            </p:cNvSpPr>
            <p:nvPr userDrawn="1"/>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cxnSp>
        <p:nvCxnSpPr>
          <p:cNvPr id="7" name="Straight Connector 6">
            <a:extLst>
              <a:ext uri="{FF2B5EF4-FFF2-40B4-BE49-F238E27FC236}">
                <a16:creationId xmlns:a16="http://schemas.microsoft.com/office/drawing/2014/main" id="{F1839CEA-3494-43BD-8E61-FEE6FC3D33EA}"/>
              </a:ext>
            </a:extLst>
          </p:cNvPr>
          <p:cNvCxnSpPr>
            <a:cxnSpLocks/>
          </p:cNvCxnSpPr>
          <p:nvPr userDrawn="1"/>
        </p:nvCxnSpPr>
        <p:spPr>
          <a:xfrm>
            <a:off x="6445188" y="1251074"/>
            <a:ext cx="529285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783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900A0F-BE51-4119-A570-5810C65FA109}"/>
              </a:ext>
            </a:extLst>
          </p:cNvPr>
          <p:cNvSpPr>
            <a:spLocks noGrp="1"/>
          </p:cNvSpPr>
          <p:nvPr>
            <p:ph idx="1"/>
          </p:nvPr>
        </p:nvSpPr>
        <p:spPr>
          <a:xfrm>
            <a:off x="647699" y="2647783"/>
            <a:ext cx="2480570" cy="3212327"/>
          </a:xfrm>
          <a:noFill/>
          <a:ln w="6350">
            <a:solidFill>
              <a:schemeClr val="accent1"/>
            </a:solidFill>
          </a:ln>
        </p:spPr>
        <p:txBody>
          <a:bodyPr lIns="118872" tIns="137160"/>
          <a:lstStyle>
            <a:lvl1pPr marL="171450" indent="-171450">
              <a:lnSpc>
                <a:spcPct val="95000"/>
              </a:lnSpc>
              <a:spcBef>
                <a:spcPts val="600"/>
              </a:spcBef>
              <a:buFont typeface="Arial" panose="020B0604020202020204" pitchFamily="34" charset="0"/>
              <a:buChar char="•"/>
              <a:defRPr sz="1200">
                <a:solidFill>
                  <a:schemeClr val="tx1"/>
                </a:solidFill>
              </a:defRPr>
            </a:lvl1pPr>
            <a:lvl2pPr marL="398463" indent="-166688">
              <a:lnSpc>
                <a:spcPct val="95000"/>
              </a:lnSpc>
              <a:spcBef>
                <a:spcPts val="300"/>
              </a:spcBef>
              <a:buFont typeface="Lato" panose="020F0502020204030203" pitchFamily="34" charset="0"/>
              <a:buChar char="–"/>
              <a:defRPr sz="1200">
                <a:solidFill>
                  <a:schemeClr val="tx1"/>
                </a:solidFill>
              </a:defRPr>
            </a:lvl2pPr>
            <a:lvl3pPr marL="687388" indent="-117475">
              <a:lnSpc>
                <a:spcPct val="95000"/>
              </a:lnSpc>
              <a:spcBef>
                <a:spcPts val="100"/>
              </a:spcBef>
              <a:defRPr sz="1100">
                <a:solidFill>
                  <a:schemeClr val="tx1"/>
                </a:solidFill>
              </a:defRPr>
            </a:lvl3pPr>
            <a:lvl4pPr marL="914400" indent="-107950">
              <a:lnSpc>
                <a:spcPct val="95000"/>
              </a:lnSpc>
              <a:spcBef>
                <a:spcPts val="100"/>
              </a:spcBef>
              <a:tabLst/>
              <a:defRPr sz="1000">
                <a:solidFill>
                  <a:schemeClr val="tx1"/>
                </a:solidFill>
              </a:defRPr>
            </a:lvl4pPr>
            <a:lvl5pPr marL="1203325" indent="-117475">
              <a:lnSpc>
                <a:spcPct val="95000"/>
              </a:lnSpc>
              <a:spcBef>
                <a:spcPts val="100"/>
              </a:spcBef>
              <a:defRPr sz="1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7" name="Content Placeholder 2">
            <a:extLst>
              <a:ext uri="{FF2B5EF4-FFF2-40B4-BE49-F238E27FC236}">
                <a16:creationId xmlns:a16="http://schemas.microsoft.com/office/drawing/2014/main" id="{0B80043C-383F-441D-B51A-22E37F09E2B2}"/>
              </a:ext>
            </a:extLst>
          </p:cNvPr>
          <p:cNvSpPr>
            <a:spLocks noGrp="1"/>
          </p:cNvSpPr>
          <p:nvPr>
            <p:ph idx="13"/>
          </p:nvPr>
        </p:nvSpPr>
        <p:spPr>
          <a:xfrm>
            <a:off x="3457112" y="2647783"/>
            <a:ext cx="2480570" cy="3212327"/>
          </a:xfrm>
          <a:noFill/>
          <a:ln w="6350">
            <a:solidFill>
              <a:schemeClr val="accent2"/>
            </a:solidFill>
          </a:ln>
        </p:spPr>
        <p:txBody>
          <a:bodyPr lIns="118872" tIns="137160"/>
          <a:lstStyle>
            <a:lvl1pPr marL="171450" indent="-171450">
              <a:lnSpc>
                <a:spcPct val="95000"/>
              </a:lnSpc>
              <a:spcBef>
                <a:spcPts val="600"/>
              </a:spcBef>
              <a:buFont typeface="Arial" panose="020B0604020202020204" pitchFamily="34" charset="0"/>
              <a:buChar char="•"/>
              <a:defRPr sz="1200">
                <a:solidFill>
                  <a:schemeClr val="tx1"/>
                </a:solidFill>
              </a:defRPr>
            </a:lvl1pPr>
            <a:lvl2pPr marL="398463" indent="-166688">
              <a:lnSpc>
                <a:spcPct val="95000"/>
              </a:lnSpc>
              <a:spcBef>
                <a:spcPts val="300"/>
              </a:spcBef>
              <a:buFont typeface="Lato" panose="020F0502020204030203" pitchFamily="34" charset="0"/>
              <a:buChar char="–"/>
              <a:defRPr sz="1200">
                <a:solidFill>
                  <a:schemeClr val="tx1"/>
                </a:solidFill>
              </a:defRPr>
            </a:lvl2pPr>
            <a:lvl3pPr marL="687388" indent="-117475">
              <a:lnSpc>
                <a:spcPct val="95000"/>
              </a:lnSpc>
              <a:spcBef>
                <a:spcPts val="100"/>
              </a:spcBef>
              <a:defRPr sz="1100">
                <a:solidFill>
                  <a:schemeClr val="tx1"/>
                </a:solidFill>
              </a:defRPr>
            </a:lvl3pPr>
            <a:lvl4pPr marL="914400" indent="-107950">
              <a:lnSpc>
                <a:spcPct val="95000"/>
              </a:lnSpc>
              <a:spcBef>
                <a:spcPts val="100"/>
              </a:spcBef>
              <a:tabLst/>
              <a:defRPr sz="1000">
                <a:solidFill>
                  <a:schemeClr val="tx1"/>
                </a:solidFill>
              </a:defRPr>
            </a:lvl4pPr>
            <a:lvl5pPr marL="1203325" indent="-117475">
              <a:lnSpc>
                <a:spcPct val="95000"/>
              </a:lnSpc>
              <a:spcBef>
                <a:spcPts val="100"/>
              </a:spcBef>
              <a:defRPr sz="1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9845BF85-4EA7-436D-AF50-E4D8E0A13831}"/>
              </a:ext>
            </a:extLst>
          </p:cNvPr>
          <p:cNvSpPr>
            <a:spLocks noGrp="1"/>
          </p:cNvSpPr>
          <p:nvPr>
            <p:ph type="body" sz="quarter" idx="14"/>
          </p:nvPr>
        </p:nvSpPr>
        <p:spPr>
          <a:xfrm>
            <a:off x="647700" y="2146852"/>
            <a:ext cx="2480570" cy="500932"/>
          </a:xfrm>
          <a:solidFill>
            <a:schemeClr val="accent1"/>
          </a:solidFill>
          <a:ln w="6350">
            <a:solidFill>
              <a:schemeClr val="accent1"/>
            </a:solidFill>
          </a:ln>
        </p:spPr>
        <p:txBody>
          <a:bodyPr anchor="ctr" anchorCtr="0"/>
          <a:lstStyle>
            <a:lvl1pPr algn="ctr">
              <a:lnSpc>
                <a:spcPct val="100000"/>
              </a:lnSpc>
              <a:defRPr lang="en-US" sz="1050" b="1" kern="1200" cap="all" baseline="0" dirty="0">
                <a:solidFill>
                  <a:schemeClr val="bg2"/>
                </a:solidFill>
                <a:latin typeface="+mn-lt"/>
                <a:ea typeface="+mn-ea"/>
                <a:cs typeface="+mn-cs"/>
              </a:defRPr>
            </a:lvl1pPr>
            <a:lvl2pPr marL="230712" indent="0">
              <a:buNone/>
              <a:defRPr/>
            </a:lvl2pPr>
          </a:lstStyle>
          <a:p>
            <a:pPr marL="0" lvl="0" indent="0" algn="ctr" defTabSz="914377" rtl="0" eaLnBrk="1" latinLnBrk="0" hangingPunct="1">
              <a:lnSpc>
                <a:spcPct val="100000"/>
              </a:lnSpc>
              <a:spcBef>
                <a:spcPts val="0"/>
              </a:spcBef>
              <a:buFont typeface="Arial" panose="020B0604020202020204" pitchFamily="34" charset="0"/>
              <a:buNone/>
            </a:pPr>
            <a:r>
              <a:rPr lang="en-US"/>
              <a:t>Edit Master text styles</a:t>
            </a:r>
          </a:p>
        </p:txBody>
      </p:sp>
      <p:sp>
        <p:nvSpPr>
          <p:cNvPr id="10" name="Text Placeholder 8">
            <a:extLst>
              <a:ext uri="{FF2B5EF4-FFF2-40B4-BE49-F238E27FC236}">
                <a16:creationId xmlns:a16="http://schemas.microsoft.com/office/drawing/2014/main" id="{8D2FDF75-FA4E-406B-A686-13D3276E2158}"/>
              </a:ext>
            </a:extLst>
          </p:cNvPr>
          <p:cNvSpPr>
            <a:spLocks noGrp="1"/>
          </p:cNvSpPr>
          <p:nvPr>
            <p:ph type="body" sz="quarter" idx="15"/>
          </p:nvPr>
        </p:nvSpPr>
        <p:spPr>
          <a:xfrm>
            <a:off x="3457112" y="2146852"/>
            <a:ext cx="2480570" cy="500932"/>
          </a:xfrm>
          <a:solidFill>
            <a:schemeClr val="accent2"/>
          </a:solidFill>
          <a:ln w="6350">
            <a:solidFill>
              <a:schemeClr val="accent2"/>
            </a:solidFill>
          </a:ln>
        </p:spPr>
        <p:txBody>
          <a:bodyPr anchor="ctr" anchorCtr="0"/>
          <a:lstStyle>
            <a:lvl1pPr algn="ctr">
              <a:lnSpc>
                <a:spcPct val="100000"/>
              </a:lnSpc>
              <a:defRPr lang="en-US" sz="1050" b="1" kern="1200" cap="all" baseline="0" dirty="0">
                <a:solidFill>
                  <a:schemeClr val="bg2"/>
                </a:solidFill>
                <a:latin typeface="+mn-lt"/>
                <a:ea typeface="+mn-ea"/>
                <a:cs typeface="+mn-cs"/>
              </a:defRPr>
            </a:lvl1pPr>
            <a:lvl2pPr marL="230712" indent="0">
              <a:buNone/>
              <a:defRPr/>
            </a:lvl2pPr>
          </a:lstStyle>
          <a:p>
            <a:pPr marL="0" lvl="0" indent="0" algn="ctr" defTabSz="914377" rtl="0" eaLnBrk="1" latinLnBrk="0" hangingPunct="1">
              <a:lnSpc>
                <a:spcPct val="100000"/>
              </a:lnSpc>
              <a:spcBef>
                <a:spcPts val="0"/>
              </a:spcBef>
              <a:buFont typeface="Arial" panose="020B0604020202020204" pitchFamily="34" charset="0"/>
              <a:buNone/>
            </a:pPr>
            <a:r>
              <a:rPr lang="en-US"/>
              <a:t>Edit Master text styles</a:t>
            </a:r>
          </a:p>
        </p:txBody>
      </p:sp>
      <p:sp>
        <p:nvSpPr>
          <p:cNvPr id="11" name="Content Placeholder 2">
            <a:extLst>
              <a:ext uri="{FF2B5EF4-FFF2-40B4-BE49-F238E27FC236}">
                <a16:creationId xmlns:a16="http://schemas.microsoft.com/office/drawing/2014/main" id="{B5E83F2E-73EA-46CC-88AA-36FA3DD2E7C1}"/>
              </a:ext>
            </a:extLst>
          </p:cNvPr>
          <p:cNvSpPr>
            <a:spLocks noGrp="1"/>
          </p:cNvSpPr>
          <p:nvPr>
            <p:ph idx="16"/>
          </p:nvPr>
        </p:nvSpPr>
        <p:spPr>
          <a:xfrm>
            <a:off x="6281689" y="2647783"/>
            <a:ext cx="2480570" cy="3212327"/>
          </a:xfrm>
          <a:noFill/>
          <a:ln w="6350">
            <a:solidFill>
              <a:schemeClr val="accent3"/>
            </a:solidFill>
          </a:ln>
        </p:spPr>
        <p:txBody>
          <a:bodyPr lIns="118872" tIns="137160"/>
          <a:lstStyle>
            <a:lvl1pPr marL="171450" indent="-171450">
              <a:lnSpc>
                <a:spcPct val="95000"/>
              </a:lnSpc>
              <a:spcBef>
                <a:spcPts val="600"/>
              </a:spcBef>
              <a:buFont typeface="Arial" panose="020B0604020202020204" pitchFamily="34" charset="0"/>
              <a:buChar char="•"/>
              <a:defRPr sz="1200">
                <a:solidFill>
                  <a:schemeClr val="tx1"/>
                </a:solidFill>
              </a:defRPr>
            </a:lvl1pPr>
            <a:lvl2pPr marL="398463" indent="-166688">
              <a:lnSpc>
                <a:spcPct val="95000"/>
              </a:lnSpc>
              <a:spcBef>
                <a:spcPts val="300"/>
              </a:spcBef>
              <a:buFont typeface="Lato" panose="020F0502020204030203" pitchFamily="34" charset="0"/>
              <a:buChar char="–"/>
              <a:defRPr sz="1200">
                <a:solidFill>
                  <a:schemeClr val="tx1"/>
                </a:solidFill>
              </a:defRPr>
            </a:lvl2pPr>
            <a:lvl3pPr marL="687388" indent="-117475">
              <a:lnSpc>
                <a:spcPct val="95000"/>
              </a:lnSpc>
              <a:spcBef>
                <a:spcPts val="100"/>
              </a:spcBef>
              <a:defRPr sz="1100">
                <a:solidFill>
                  <a:schemeClr val="tx1"/>
                </a:solidFill>
              </a:defRPr>
            </a:lvl3pPr>
            <a:lvl4pPr marL="914400" indent="-107950">
              <a:lnSpc>
                <a:spcPct val="95000"/>
              </a:lnSpc>
              <a:spcBef>
                <a:spcPts val="100"/>
              </a:spcBef>
              <a:tabLst/>
              <a:defRPr sz="1000">
                <a:solidFill>
                  <a:schemeClr val="tx1"/>
                </a:solidFill>
              </a:defRPr>
            </a:lvl4pPr>
            <a:lvl5pPr marL="1203325" indent="-117475">
              <a:lnSpc>
                <a:spcPct val="95000"/>
              </a:lnSpc>
              <a:spcBef>
                <a:spcPts val="100"/>
              </a:spcBef>
              <a:defRPr sz="1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8">
            <a:extLst>
              <a:ext uri="{FF2B5EF4-FFF2-40B4-BE49-F238E27FC236}">
                <a16:creationId xmlns:a16="http://schemas.microsoft.com/office/drawing/2014/main" id="{07F46E4F-EAE4-4AF1-9624-C61BEC0217D3}"/>
              </a:ext>
            </a:extLst>
          </p:cNvPr>
          <p:cNvSpPr>
            <a:spLocks noGrp="1"/>
          </p:cNvSpPr>
          <p:nvPr>
            <p:ph type="body" sz="quarter" idx="17"/>
          </p:nvPr>
        </p:nvSpPr>
        <p:spPr>
          <a:xfrm>
            <a:off x="6281689" y="2146852"/>
            <a:ext cx="2480570" cy="500932"/>
          </a:xfrm>
          <a:solidFill>
            <a:schemeClr val="accent3"/>
          </a:solidFill>
          <a:ln w="6350">
            <a:solidFill>
              <a:schemeClr val="accent3"/>
            </a:solidFill>
          </a:ln>
        </p:spPr>
        <p:txBody>
          <a:bodyPr anchor="ctr" anchorCtr="0"/>
          <a:lstStyle>
            <a:lvl1pPr algn="ctr">
              <a:lnSpc>
                <a:spcPct val="100000"/>
              </a:lnSpc>
              <a:spcBef>
                <a:spcPts val="0"/>
              </a:spcBef>
              <a:defRPr sz="1050" b="1" cap="all" baseline="0">
                <a:solidFill>
                  <a:schemeClr val="bg2"/>
                </a:solidFill>
              </a:defRPr>
            </a:lvl1pPr>
            <a:lvl2pPr marL="230712" indent="0">
              <a:buNone/>
              <a:defRPr/>
            </a:lvl2pPr>
          </a:lstStyle>
          <a:p>
            <a:pPr lvl="0"/>
            <a:r>
              <a:rPr lang="en-US"/>
              <a:t>Edit Master text styles</a:t>
            </a:r>
          </a:p>
        </p:txBody>
      </p:sp>
      <p:sp>
        <p:nvSpPr>
          <p:cNvPr id="14" name="Text Placeholder 6">
            <a:extLst>
              <a:ext uri="{FF2B5EF4-FFF2-40B4-BE49-F238E27FC236}">
                <a16:creationId xmlns:a16="http://schemas.microsoft.com/office/drawing/2014/main" id="{C2867DD8-005E-4BA9-A627-D22AF6877E5B}"/>
              </a:ext>
            </a:extLst>
          </p:cNvPr>
          <p:cNvSpPr>
            <a:spLocks noGrp="1"/>
          </p:cNvSpPr>
          <p:nvPr>
            <p:ph type="body" sz="quarter" idx="18" hasCustomPrompt="1"/>
          </p:nvPr>
        </p:nvSpPr>
        <p:spPr>
          <a:xfrm>
            <a:off x="664322" y="1368564"/>
            <a:ext cx="11023911" cy="460439"/>
          </a:xfrm>
        </p:spPr>
        <p:txBody>
          <a:bodyPr/>
          <a:lstStyle>
            <a:lvl1pPr>
              <a:defRPr sz="1800">
                <a:solidFill>
                  <a:schemeClr val="tx1"/>
                </a:solidFill>
              </a:defRPr>
            </a:lvl1pPr>
          </a:lstStyle>
          <a:p>
            <a:pPr lvl="0"/>
            <a:r>
              <a:rPr lang="en-US" dirty="0"/>
              <a:t>Edit Master subtitle styles</a:t>
            </a:r>
          </a:p>
        </p:txBody>
      </p:sp>
      <p:sp>
        <p:nvSpPr>
          <p:cNvPr id="13" name="Content Placeholder 2">
            <a:extLst>
              <a:ext uri="{FF2B5EF4-FFF2-40B4-BE49-F238E27FC236}">
                <a16:creationId xmlns:a16="http://schemas.microsoft.com/office/drawing/2014/main" id="{E3AE382A-40B5-4B78-B6E8-2F38BF0C3902}"/>
              </a:ext>
            </a:extLst>
          </p:cNvPr>
          <p:cNvSpPr>
            <a:spLocks noGrp="1"/>
          </p:cNvSpPr>
          <p:nvPr>
            <p:ph idx="19"/>
          </p:nvPr>
        </p:nvSpPr>
        <p:spPr>
          <a:xfrm>
            <a:off x="9067800" y="2647783"/>
            <a:ext cx="2480570" cy="3212327"/>
          </a:xfrm>
          <a:noFill/>
          <a:ln w="6350">
            <a:solidFill>
              <a:schemeClr val="accent4"/>
            </a:solidFill>
          </a:ln>
        </p:spPr>
        <p:txBody>
          <a:bodyPr lIns="118872" tIns="137160"/>
          <a:lstStyle>
            <a:lvl1pPr marL="171450" indent="-171450">
              <a:lnSpc>
                <a:spcPct val="95000"/>
              </a:lnSpc>
              <a:spcBef>
                <a:spcPts val="600"/>
              </a:spcBef>
              <a:buFont typeface="Arial" panose="020B0604020202020204" pitchFamily="34" charset="0"/>
              <a:buChar char="•"/>
              <a:defRPr sz="1200">
                <a:solidFill>
                  <a:schemeClr val="tx1"/>
                </a:solidFill>
              </a:defRPr>
            </a:lvl1pPr>
            <a:lvl2pPr marL="398463" indent="-166688">
              <a:lnSpc>
                <a:spcPct val="95000"/>
              </a:lnSpc>
              <a:spcBef>
                <a:spcPts val="300"/>
              </a:spcBef>
              <a:buFont typeface="Lato" panose="020F0502020204030203" pitchFamily="34" charset="0"/>
              <a:buChar char="–"/>
              <a:defRPr sz="1200">
                <a:solidFill>
                  <a:schemeClr val="tx1"/>
                </a:solidFill>
              </a:defRPr>
            </a:lvl2pPr>
            <a:lvl3pPr marL="687388" indent="-117475">
              <a:lnSpc>
                <a:spcPct val="95000"/>
              </a:lnSpc>
              <a:spcBef>
                <a:spcPts val="100"/>
              </a:spcBef>
              <a:defRPr sz="1100">
                <a:solidFill>
                  <a:schemeClr val="tx1"/>
                </a:solidFill>
              </a:defRPr>
            </a:lvl3pPr>
            <a:lvl4pPr marL="914400" indent="-107950">
              <a:lnSpc>
                <a:spcPct val="95000"/>
              </a:lnSpc>
              <a:spcBef>
                <a:spcPts val="100"/>
              </a:spcBef>
              <a:tabLst/>
              <a:defRPr sz="1000">
                <a:solidFill>
                  <a:schemeClr val="tx1"/>
                </a:solidFill>
              </a:defRPr>
            </a:lvl4pPr>
            <a:lvl5pPr marL="1203325" indent="-117475">
              <a:lnSpc>
                <a:spcPct val="95000"/>
              </a:lnSpc>
              <a:spcBef>
                <a:spcPts val="100"/>
              </a:spcBef>
              <a:defRPr sz="1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a:extLst>
              <a:ext uri="{FF2B5EF4-FFF2-40B4-BE49-F238E27FC236}">
                <a16:creationId xmlns:a16="http://schemas.microsoft.com/office/drawing/2014/main" id="{774339E4-5C26-4FAE-8D1C-EA45D46218C8}"/>
              </a:ext>
            </a:extLst>
          </p:cNvPr>
          <p:cNvSpPr>
            <a:spLocks noGrp="1"/>
          </p:cNvSpPr>
          <p:nvPr>
            <p:ph type="body" sz="quarter" idx="20"/>
          </p:nvPr>
        </p:nvSpPr>
        <p:spPr>
          <a:xfrm>
            <a:off x="9067800" y="2146852"/>
            <a:ext cx="2480570" cy="500932"/>
          </a:xfrm>
          <a:solidFill>
            <a:schemeClr val="accent4"/>
          </a:solidFill>
          <a:ln w="6350">
            <a:solidFill>
              <a:schemeClr val="accent4"/>
            </a:solidFill>
          </a:ln>
        </p:spPr>
        <p:txBody>
          <a:bodyPr anchor="ctr" anchorCtr="0"/>
          <a:lstStyle>
            <a:lvl1pPr algn="ctr">
              <a:lnSpc>
                <a:spcPct val="100000"/>
              </a:lnSpc>
              <a:defRPr lang="en-US" sz="1050" b="1" kern="1200" cap="all" baseline="0" dirty="0">
                <a:solidFill>
                  <a:schemeClr val="bg2"/>
                </a:solidFill>
                <a:latin typeface="+mn-lt"/>
                <a:ea typeface="+mn-ea"/>
                <a:cs typeface="+mn-cs"/>
              </a:defRPr>
            </a:lvl1pPr>
            <a:lvl2pPr marL="230712" indent="0">
              <a:buNone/>
              <a:defRPr/>
            </a:lvl2pPr>
          </a:lstStyle>
          <a:p>
            <a:pPr marL="0" lvl="0" indent="0" algn="ctr" defTabSz="914377" rtl="0" eaLnBrk="1" latinLnBrk="0" hangingPunct="1">
              <a:lnSpc>
                <a:spcPct val="100000"/>
              </a:lnSpc>
              <a:spcBef>
                <a:spcPts val="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21731373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s &amp;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900A0F-BE51-4119-A570-5810C65FA109}"/>
              </a:ext>
            </a:extLst>
          </p:cNvPr>
          <p:cNvSpPr>
            <a:spLocks noGrp="1"/>
          </p:cNvSpPr>
          <p:nvPr>
            <p:ph idx="1"/>
          </p:nvPr>
        </p:nvSpPr>
        <p:spPr>
          <a:xfrm>
            <a:off x="647699" y="3314700"/>
            <a:ext cx="3328416" cy="2913571"/>
          </a:xfrm>
          <a:solidFill>
            <a:schemeClr val="accent1"/>
          </a:solidFill>
        </p:spPr>
        <p:txBody>
          <a:bodyPr lIns="118872" tIns="137160"/>
          <a:lstStyle>
            <a:lvl1pPr marL="171450" indent="-171450">
              <a:lnSpc>
                <a:spcPct val="95000"/>
              </a:lnSpc>
              <a:spcBef>
                <a:spcPts val="600"/>
              </a:spcBef>
              <a:buFont typeface="Arial" panose="020B0604020202020204" pitchFamily="34" charset="0"/>
              <a:buChar char="•"/>
              <a:defRPr sz="1200">
                <a:solidFill>
                  <a:schemeClr val="bg2"/>
                </a:solidFill>
              </a:defRPr>
            </a:lvl1pPr>
            <a:lvl2pPr marL="398463" indent="-166688">
              <a:lnSpc>
                <a:spcPct val="95000"/>
              </a:lnSpc>
              <a:spcBef>
                <a:spcPts val="300"/>
              </a:spcBef>
              <a:buFont typeface="Lato" panose="020F0502020204030203" pitchFamily="34" charset="0"/>
              <a:buChar char="–"/>
              <a:defRPr sz="1200">
                <a:solidFill>
                  <a:schemeClr val="bg2"/>
                </a:solidFill>
              </a:defRPr>
            </a:lvl2pPr>
            <a:lvl3pPr marL="687388" indent="-117475">
              <a:lnSpc>
                <a:spcPct val="95000"/>
              </a:lnSpc>
              <a:spcBef>
                <a:spcPts val="100"/>
              </a:spcBef>
              <a:defRPr sz="1100">
                <a:solidFill>
                  <a:schemeClr val="bg2"/>
                </a:solidFill>
              </a:defRPr>
            </a:lvl3pPr>
            <a:lvl4pPr marL="914400" indent="-107950">
              <a:lnSpc>
                <a:spcPct val="95000"/>
              </a:lnSpc>
              <a:spcBef>
                <a:spcPts val="100"/>
              </a:spcBef>
              <a:tabLst/>
              <a:defRPr sz="1000">
                <a:solidFill>
                  <a:schemeClr val="bg2"/>
                </a:solidFill>
              </a:defRPr>
            </a:lvl4pPr>
            <a:lvl5pPr marL="1203325" indent="-117475">
              <a:lnSpc>
                <a:spcPct val="95000"/>
              </a:lnSpc>
              <a:spcBef>
                <a:spcPts val="100"/>
              </a:spcBef>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7" name="Content Placeholder 2">
            <a:extLst>
              <a:ext uri="{FF2B5EF4-FFF2-40B4-BE49-F238E27FC236}">
                <a16:creationId xmlns:a16="http://schemas.microsoft.com/office/drawing/2014/main" id="{0B80043C-383F-441D-B51A-22E37F09E2B2}"/>
              </a:ext>
            </a:extLst>
          </p:cNvPr>
          <p:cNvSpPr>
            <a:spLocks noGrp="1"/>
          </p:cNvSpPr>
          <p:nvPr>
            <p:ph idx="13"/>
          </p:nvPr>
        </p:nvSpPr>
        <p:spPr>
          <a:xfrm>
            <a:off x="4495799" y="3314700"/>
            <a:ext cx="3328416" cy="2913571"/>
          </a:xfrm>
          <a:solidFill>
            <a:schemeClr val="accent1"/>
          </a:solidFill>
        </p:spPr>
        <p:txBody>
          <a:bodyPr lIns="118872" tIns="137160"/>
          <a:lstStyle>
            <a:lvl1pPr marL="171450" indent="-171450">
              <a:lnSpc>
                <a:spcPct val="95000"/>
              </a:lnSpc>
              <a:spcBef>
                <a:spcPts val="600"/>
              </a:spcBef>
              <a:buFont typeface="Arial" panose="020B0604020202020204" pitchFamily="34" charset="0"/>
              <a:buChar char="•"/>
              <a:defRPr sz="1200">
                <a:solidFill>
                  <a:schemeClr val="bg2"/>
                </a:solidFill>
              </a:defRPr>
            </a:lvl1pPr>
            <a:lvl2pPr marL="398463" indent="-166688">
              <a:lnSpc>
                <a:spcPct val="95000"/>
              </a:lnSpc>
              <a:spcBef>
                <a:spcPts val="300"/>
              </a:spcBef>
              <a:buFont typeface="Lato" panose="020F0502020204030203" pitchFamily="34" charset="0"/>
              <a:buChar char="–"/>
              <a:defRPr sz="1200">
                <a:solidFill>
                  <a:schemeClr val="bg2"/>
                </a:solidFill>
              </a:defRPr>
            </a:lvl2pPr>
            <a:lvl3pPr marL="687388" indent="-117475">
              <a:lnSpc>
                <a:spcPct val="95000"/>
              </a:lnSpc>
              <a:spcBef>
                <a:spcPts val="100"/>
              </a:spcBef>
              <a:defRPr sz="1100">
                <a:solidFill>
                  <a:schemeClr val="bg2"/>
                </a:solidFill>
              </a:defRPr>
            </a:lvl3pPr>
            <a:lvl4pPr marL="914400" indent="-107950">
              <a:lnSpc>
                <a:spcPct val="95000"/>
              </a:lnSpc>
              <a:spcBef>
                <a:spcPts val="100"/>
              </a:spcBef>
              <a:tabLst/>
              <a:defRPr sz="1000">
                <a:solidFill>
                  <a:schemeClr val="bg2"/>
                </a:solidFill>
              </a:defRPr>
            </a:lvl4pPr>
            <a:lvl5pPr marL="1203325" indent="-117475">
              <a:lnSpc>
                <a:spcPct val="95000"/>
              </a:lnSpc>
              <a:spcBef>
                <a:spcPts val="100"/>
              </a:spcBef>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9845BF85-4EA7-436D-AF50-E4D8E0A13831}"/>
              </a:ext>
            </a:extLst>
          </p:cNvPr>
          <p:cNvSpPr>
            <a:spLocks noGrp="1"/>
          </p:cNvSpPr>
          <p:nvPr>
            <p:ph type="body" sz="quarter" idx="14"/>
          </p:nvPr>
        </p:nvSpPr>
        <p:spPr>
          <a:xfrm>
            <a:off x="647700" y="1657350"/>
            <a:ext cx="3328416" cy="320675"/>
          </a:xfrm>
          <a:solidFill>
            <a:schemeClr val="accent1"/>
          </a:solidFill>
        </p:spPr>
        <p:txBody>
          <a:bodyPr anchor="ctr" anchorCtr="0"/>
          <a:lstStyle>
            <a:lvl1pPr algn="ctr">
              <a:lnSpc>
                <a:spcPct val="100000"/>
              </a:lnSpc>
              <a:spcBef>
                <a:spcPts val="0"/>
              </a:spcBef>
              <a:defRPr sz="1100" b="1" cap="all" baseline="0">
                <a:solidFill>
                  <a:schemeClr val="bg2"/>
                </a:solidFill>
              </a:defRPr>
            </a:lvl1pPr>
            <a:lvl2pPr marL="230712" indent="0">
              <a:buNone/>
              <a:defRPr/>
            </a:lvl2pPr>
          </a:lstStyle>
          <a:p>
            <a:pPr lvl="0"/>
            <a:r>
              <a:rPr lang="en-US"/>
              <a:t>Edit Master text styles</a:t>
            </a:r>
          </a:p>
        </p:txBody>
      </p:sp>
      <p:sp>
        <p:nvSpPr>
          <p:cNvPr id="10" name="Text Placeholder 8">
            <a:extLst>
              <a:ext uri="{FF2B5EF4-FFF2-40B4-BE49-F238E27FC236}">
                <a16:creationId xmlns:a16="http://schemas.microsoft.com/office/drawing/2014/main" id="{8D2FDF75-FA4E-406B-A686-13D3276E2158}"/>
              </a:ext>
            </a:extLst>
          </p:cNvPr>
          <p:cNvSpPr>
            <a:spLocks noGrp="1"/>
          </p:cNvSpPr>
          <p:nvPr>
            <p:ph type="body" sz="quarter" idx="15"/>
          </p:nvPr>
        </p:nvSpPr>
        <p:spPr>
          <a:xfrm>
            <a:off x="4495799" y="1657350"/>
            <a:ext cx="3328416" cy="320675"/>
          </a:xfrm>
          <a:solidFill>
            <a:schemeClr val="accent1"/>
          </a:solidFill>
        </p:spPr>
        <p:txBody>
          <a:bodyPr anchor="ctr" anchorCtr="0"/>
          <a:lstStyle>
            <a:lvl1pPr algn="ctr">
              <a:lnSpc>
                <a:spcPct val="100000"/>
              </a:lnSpc>
              <a:spcBef>
                <a:spcPts val="0"/>
              </a:spcBef>
              <a:defRPr sz="1100" b="1" cap="all" baseline="0">
                <a:solidFill>
                  <a:schemeClr val="bg2"/>
                </a:solidFill>
              </a:defRPr>
            </a:lvl1pPr>
            <a:lvl2pPr marL="230712" indent="0">
              <a:buNone/>
              <a:defRPr/>
            </a:lvl2pPr>
          </a:lstStyle>
          <a:p>
            <a:pPr lvl="0"/>
            <a:r>
              <a:rPr lang="en-US"/>
              <a:t>Edit Master text styles</a:t>
            </a:r>
          </a:p>
        </p:txBody>
      </p:sp>
      <p:sp>
        <p:nvSpPr>
          <p:cNvPr id="11" name="Content Placeholder 2">
            <a:extLst>
              <a:ext uri="{FF2B5EF4-FFF2-40B4-BE49-F238E27FC236}">
                <a16:creationId xmlns:a16="http://schemas.microsoft.com/office/drawing/2014/main" id="{B5E83F2E-73EA-46CC-88AA-36FA3DD2E7C1}"/>
              </a:ext>
            </a:extLst>
          </p:cNvPr>
          <p:cNvSpPr>
            <a:spLocks noGrp="1"/>
          </p:cNvSpPr>
          <p:nvPr>
            <p:ph idx="16"/>
          </p:nvPr>
        </p:nvSpPr>
        <p:spPr>
          <a:xfrm>
            <a:off x="8305799" y="3314700"/>
            <a:ext cx="3328416" cy="2913571"/>
          </a:xfrm>
          <a:solidFill>
            <a:schemeClr val="accent1"/>
          </a:solidFill>
        </p:spPr>
        <p:txBody>
          <a:bodyPr lIns="118872" tIns="137160"/>
          <a:lstStyle>
            <a:lvl1pPr marL="171450" indent="-171450">
              <a:lnSpc>
                <a:spcPct val="95000"/>
              </a:lnSpc>
              <a:spcBef>
                <a:spcPts val="600"/>
              </a:spcBef>
              <a:buFont typeface="Arial" panose="020B0604020202020204" pitchFamily="34" charset="0"/>
              <a:buChar char="•"/>
              <a:defRPr sz="1200">
                <a:solidFill>
                  <a:schemeClr val="bg2"/>
                </a:solidFill>
              </a:defRPr>
            </a:lvl1pPr>
            <a:lvl2pPr marL="398463" indent="-166688">
              <a:lnSpc>
                <a:spcPct val="95000"/>
              </a:lnSpc>
              <a:spcBef>
                <a:spcPts val="300"/>
              </a:spcBef>
              <a:buFont typeface="Lato" panose="020F0502020204030203" pitchFamily="34" charset="0"/>
              <a:buChar char="–"/>
              <a:defRPr sz="1200">
                <a:solidFill>
                  <a:schemeClr val="bg2"/>
                </a:solidFill>
              </a:defRPr>
            </a:lvl2pPr>
            <a:lvl3pPr marL="687388" indent="-117475">
              <a:lnSpc>
                <a:spcPct val="95000"/>
              </a:lnSpc>
              <a:spcBef>
                <a:spcPts val="100"/>
              </a:spcBef>
              <a:defRPr sz="1100">
                <a:solidFill>
                  <a:schemeClr val="bg2"/>
                </a:solidFill>
              </a:defRPr>
            </a:lvl3pPr>
            <a:lvl4pPr marL="914400" indent="-107950">
              <a:lnSpc>
                <a:spcPct val="95000"/>
              </a:lnSpc>
              <a:spcBef>
                <a:spcPts val="100"/>
              </a:spcBef>
              <a:tabLst/>
              <a:defRPr sz="1000">
                <a:solidFill>
                  <a:schemeClr val="bg2"/>
                </a:solidFill>
              </a:defRPr>
            </a:lvl4pPr>
            <a:lvl5pPr marL="1203325" indent="-117475">
              <a:lnSpc>
                <a:spcPct val="95000"/>
              </a:lnSpc>
              <a:spcBef>
                <a:spcPts val="100"/>
              </a:spcBef>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8">
            <a:extLst>
              <a:ext uri="{FF2B5EF4-FFF2-40B4-BE49-F238E27FC236}">
                <a16:creationId xmlns:a16="http://schemas.microsoft.com/office/drawing/2014/main" id="{07F46E4F-EAE4-4AF1-9624-C61BEC0217D3}"/>
              </a:ext>
            </a:extLst>
          </p:cNvPr>
          <p:cNvSpPr>
            <a:spLocks noGrp="1"/>
          </p:cNvSpPr>
          <p:nvPr>
            <p:ph type="body" sz="quarter" idx="17"/>
          </p:nvPr>
        </p:nvSpPr>
        <p:spPr>
          <a:xfrm>
            <a:off x="8305799" y="1657350"/>
            <a:ext cx="3328416" cy="320675"/>
          </a:xfrm>
          <a:solidFill>
            <a:schemeClr val="accent1"/>
          </a:solidFill>
        </p:spPr>
        <p:txBody>
          <a:bodyPr anchor="ctr" anchorCtr="0"/>
          <a:lstStyle>
            <a:lvl1pPr algn="ctr">
              <a:lnSpc>
                <a:spcPct val="100000"/>
              </a:lnSpc>
              <a:spcBef>
                <a:spcPts val="0"/>
              </a:spcBef>
              <a:defRPr sz="1100" b="1" cap="all" baseline="0">
                <a:solidFill>
                  <a:schemeClr val="bg2"/>
                </a:solidFill>
              </a:defRPr>
            </a:lvl1pPr>
            <a:lvl2pPr marL="230712" indent="0">
              <a:buNone/>
              <a:defRPr/>
            </a:lvl2pPr>
          </a:lstStyle>
          <a:p>
            <a:pPr lvl="0"/>
            <a:r>
              <a:rPr lang="en-US"/>
              <a:t>Edit Master text styles</a:t>
            </a:r>
          </a:p>
        </p:txBody>
      </p:sp>
      <p:sp>
        <p:nvSpPr>
          <p:cNvPr id="24" name="Picture Placeholder 23">
            <a:extLst>
              <a:ext uri="{FF2B5EF4-FFF2-40B4-BE49-F238E27FC236}">
                <a16:creationId xmlns:a16="http://schemas.microsoft.com/office/drawing/2014/main" id="{156020D9-16BF-4AF2-B8C0-B0263FC9D280}"/>
              </a:ext>
            </a:extLst>
          </p:cNvPr>
          <p:cNvSpPr>
            <a:spLocks noGrp="1"/>
          </p:cNvSpPr>
          <p:nvPr>
            <p:ph type="pic" sz="quarter" idx="18"/>
          </p:nvPr>
        </p:nvSpPr>
        <p:spPr>
          <a:xfrm>
            <a:off x="647700" y="1978025"/>
            <a:ext cx="3328416" cy="1336675"/>
          </a:xfrm>
          <a:solidFill>
            <a:schemeClr val="tx1">
              <a:lumMod val="20000"/>
              <a:lumOff val="80000"/>
            </a:schemeClr>
          </a:solidFill>
        </p:spPr>
        <p:txBody>
          <a:bodyPr/>
          <a:lstStyle/>
          <a:p>
            <a:r>
              <a:rPr lang="en-US"/>
              <a:t>Click icon to add picture</a:t>
            </a:r>
          </a:p>
        </p:txBody>
      </p:sp>
      <p:sp>
        <p:nvSpPr>
          <p:cNvPr id="25" name="Picture Placeholder 23">
            <a:extLst>
              <a:ext uri="{FF2B5EF4-FFF2-40B4-BE49-F238E27FC236}">
                <a16:creationId xmlns:a16="http://schemas.microsoft.com/office/drawing/2014/main" id="{21A92EE1-5813-4BE0-9A0A-ADE930FC6C95}"/>
              </a:ext>
            </a:extLst>
          </p:cNvPr>
          <p:cNvSpPr>
            <a:spLocks noGrp="1"/>
          </p:cNvSpPr>
          <p:nvPr>
            <p:ph type="pic" sz="quarter" idx="19"/>
          </p:nvPr>
        </p:nvSpPr>
        <p:spPr>
          <a:xfrm>
            <a:off x="4495799" y="1978025"/>
            <a:ext cx="3328416" cy="1336675"/>
          </a:xfrm>
          <a:solidFill>
            <a:schemeClr val="tx1">
              <a:lumMod val="20000"/>
              <a:lumOff val="80000"/>
            </a:schemeClr>
          </a:solidFill>
        </p:spPr>
        <p:txBody>
          <a:bodyPr/>
          <a:lstStyle/>
          <a:p>
            <a:r>
              <a:rPr lang="en-US"/>
              <a:t>Click icon to add picture</a:t>
            </a:r>
          </a:p>
        </p:txBody>
      </p:sp>
      <p:sp>
        <p:nvSpPr>
          <p:cNvPr id="26" name="Picture Placeholder 23">
            <a:extLst>
              <a:ext uri="{FF2B5EF4-FFF2-40B4-BE49-F238E27FC236}">
                <a16:creationId xmlns:a16="http://schemas.microsoft.com/office/drawing/2014/main" id="{3939B8EC-1709-49C1-9BC4-011CFD5E06B4}"/>
              </a:ext>
            </a:extLst>
          </p:cNvPr>
          <p:cNvSpPr>
            <a:spLocks noGrp="1"/>
          </p:cNvSpPr>
          <p:nvPr>
            <p:ph type="pic" sz="quarter" idx="20"/>
          </p:nvPr>
        </p:nvSpPr>
        <p:spPr>
          <a:xfrm>
            <a:off x="8305799" y="1978025"/>
            <a:ext cx="3328416" cy="1336675"/>
          </a:xfrm>
          <a:solidFill>
            <a:schemeClr val="tx1">
              <a:lumMod val="20000"/>
              <a:lumOff val="80000"/>
            </a:schemeClr>
          </a:solidFill>
        </p:spPr>
        <p:txBody>
          <a:bodyPr/>
          <a:lstStyle/>
          <a:p>
            <a:r>
              <a:rPr lang="en-US"/>
              <a:t>Click icon to add picture</a:t>
            </a:r>
          </a:p>
        </p:txBody>
      </p:sp>
    </p:spTree>
    <p:extLst>
      <p:ext uri="{BB962C8B-B14F-4D97-AF65-F5344CB8AC3E}">
        <p14:creationId xmlns:p14="http://schemas.microsoft.com/office/powerpoint/2010/main" val="2774233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columns &amp;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900A0F-BE51-4119-A570-5810C65FA109}"/>
              </a:ext>
            </a:extLst>
          </p:cNvPr>
          <p:cNvSpPr>
            <a:spLocks noGrp="1"/>
          </p:cNvSpPr>
          <p:nvPr>
            <p:ph idx="1"/>
          </p:nvPr>
        </p:nvSpPr>
        <p:spPr>
          <a:xfrm>
            <a:off x="647699" y="3314700"/>
            <a:ext cx="2457995" cy="2913571"/>
          </a:xfrm>
          <a:solidFill>
            <a:schemeClr val="accent1"/>
          </a:solidFill>
        </p:spPr>
        <p:txBody>
          <a:bodyPr lIns="118872" tIns="137160"/>
          <a:lstStyle>
            <a:lvl1pPr marL="171450" indent="-171450">
              <a:lnSpc>
                <a:spcPct val="95000"/>
              </a:lnSpc>
              <a:spcBef>
                <a:spcPts val="600"/>
              </a:spcBef>
              <a:buFont typeface="Arial" panose="020B0604020202020204" pitchFamily="34" charset="0"/>
              <a:buChar char="•"/>
              <a:defRPr sz="1200">
                <a:solidFill>
                  <a:schemeClr val="bg2"/>
                </a:solidFill>
              </a:defRPr>
            </a:lvl1pPr>
            <a:lvl2pPr marL="398463" indent="-166688">
              <a:lnSpc>
                <a:spcPct val="95000"/>
              </a:lnSpc>
              <a:spcBef>
                <a:spcPts val="300"/>
              </a:spcBef>
              <a:buFont typeface="Lato" panose="020F0502020204030203" pitchFamily="34" charset="0"/>
              <a:buChar char="–"/>
              <a:defRPr sz="1200">
                <a:solidFill>
                  <a:schemeClr val="bg2"/>
                </a:solidFill>
              </a:defRPr>
            </a:lvl2pPr>
            <a:lvl3pPr marL="687388" indent="-117475">
              <a:lnSpc>
                <a:spcPct val="95000"/>
              </a:lnSpc>
              <a:spcBef>
                <a:spcPts val="100"/>
              </a:spcBef>
              <a:defRPr sz="1100">
                <a:solidFill>
                  <a:schemeClr val="bg2"/>
                </a:solidFill>
              </a:defRPr>
            </a:lvl3pPr>
            <a:lvl4pPr marL="914400" indent="-107950">
              <a:lnSpc>
                <a:spcPct val="95000"/>
              </a:lnSpc>
              <a:spcBef>
                <a:spcPts val="100"/>
              </a:spcBef>
              <a:tabLst/>
              <a:defRPr sz="1000">
                <a:solidFill>
                  <a:schemeClr val="bg2"/>
                </a:solidFill>
              </a:defRPr>
            </a:lvl4pPr>
            <a:lvl5pPr marL="1203325" indent="-117475">
              <a:lnSpc>
                <a:spcPct val="95000"/>
              </a:lnSpc>
              <a:spcBef>
                <a:spcPts val="100"/>
              </a:spcBef>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a:xfrm>
            <a:off x="5197840" y="6638792"/>
            <a:ext cx="1817489" cy="143629"/>
          </a:xfrm>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7" name="Content Placeholder 2">
            <a:extLst>
              <a:ext uri="{FF2B5EF4-FFF2-40B4-BE49-F238E27FC236}">
                <a16:creationId xmlns:a16="http://schemas.microsoft.com/office/drawing/2014/main" id="{0B80043C-383F-441D-B51A-22E37F09E2B2}"/>
              </a:ext>
            </a:extLst>
          </p:cNvPr>
          <p:cNvSpPr>
            <a:spLocks noGrp="1"/>
          </p:cNvSpPr>
          <p:nvPr>
            <p:ph idx="13"/>
          </p:nvPr>
        </p:nvSpPr>
        <p:spPr>
          <a:xfrm>
            <a:off x="3511725" y="3314700"/>
            <a:ext cx="2457995" cy="2913571"/>
          </a:xfrm>
          <a:solidFill>
            <a:schemeClr val="accent1"/>
          </a:solidFill>
        </p:spPr>
        <p:txBody>
          <a:bodyPr lIns="118872" tIns="137160"/>
          <a:lstStyle>
            <a:lvl1pPr marL="171450" indent="-171450">
              <a:lnSpc>
                <a:spcPct val="95000"/>
              </a:lnSpc>
              <a:spcBef>
                <a:spcPts val="600"/>
              </a:spcBef>
              <a:buFont typeface="Arial" panose="020B0604020202020204" pitchFamily="34" charset="0"/>
              <a:buChar char="•"/>
              <a:defRPr sz="1200">
                <a:solidFill>
                  <a:schemeClr val="bg2"/>
                </a:solidFill>
              </a:defRPr>
            </a:lvl1pPr>
            <a:lvl2pPr marL="398463" indent="-166688">
              <a:lnSpc>
                <a:spcPct val="95000"/>
              </a:lnSpc>
              <a:spcBef>
                <a:spcPts val="300"/>
              </a:spcBef>
              <a:buFont typeface="Lato" panose="020F0502020204030203" pitchFamily="34" charset="0"/>
              <a:buChar char="–"/>
              <a:defRPr sz="1200">
                <a:solidFill>
                  <a:schemeClr val="bg2"/>
                </a:solidFill>
              </a:defRPr>
            </a:lvl2pPr>
            <a:lvl3pPr marL="687388" indent="-117475">
              <a:lnSpc>
                <a:spcPct val="95000"/>
              </a:lnSpc>
              <a:spcBef>
                <a:spcPts val="100"/>
              </a:spcBef>
              <a:defRPr sz="1100">
                <a:solidFill>
                  <a:schemeClr val="bg2"/>
                </a:solidFill>
              </a:defRPr>
            </a:lvl3pPr>
            <a:lvl4pPr marL="914400" indent="-107950">
              <a:lnSpc>
                <a:spcPct val="95000"/>
              </a:lnSpc>
              <a:spcBef>
                <a:spcPts val="100"/>
              </a:spcBef>
              <a:tabLst/>
              <a:defRPr sz="1000">
                <a:solidFill>
                  <a:schemeClr val="bg2"/>
                </a:solidFill>
              </a:defRPr>
            </a:lvl4pPr>
            <a:lvl5pPr marL="1203325" indent="-117475">
              <a:lnSpc>
                <a:spcPct val="95000"/>
              </a:lnSpc>
              <a:spcBef>
                <a:spcPts val="100"/>
              </a:spcBef>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9845BF85-4EA7-436D-AF50-E4D8E0A13831}"/>
              </a:ext>
            </a:extLst>
          </p:cNvPr>
          <p:cNvSpPr>
            <a:spLocks noGrp="1"/>
          </p:cNvSpPr>
          <p:nvPr>
            <p:ph type="body" sz="quarter" idx="14"/>
          </p:nvPr>
        </p:nvSpPr>
        <p:spPr>
          <a:xfrm>
            <a:off x="647700" y="1657350"/>
            <a:ext cx="2457995" cy="320675"/>
          </a:xfrm>
          <a:solidFill>
            <a:schemeClr val="accent1"/>
          </a:solidFill>
        </p:spPr>
        <p:txBody>
          <a:bodyPr anchor="ctr" anchorCtr="0"/>
          <a:lstStyle>
            <a:lvl1pPr algn="ctr">
              <a:lnSpc>
                <a:spcPct val="100000"/>
              </a:lnSpc>
              <a:spcBef>
                <a:spcPts val="0"/>
              </a:spcBef>
              <a:defRPr sz="1000" b="1" cap="all" baseline="0">
                <a:solidFill>
                  <a:schemeClr val="bg2"/>
                </a:solidFill>
              </a:defRPr>
            </a:lvl1pPr>
            <a:lvl2pPr marL="230712" indent="0">
              <a:buNone/>
              <a:defRPr/>
            </a:lvl2pPr>
          </a:lstStyle>
          <a:p>
            <a:pPr lvl="0"/>
            <a:r>
              <a:rPr lang="en-US"/>
              <a:t>Edit Master text styles</a:t>
            </a:r>
          </a:p>
        </p:txBody>
      </p:sp>
      <p:sp>
        <p:nvSpPr>
          <p:cNvPr id="10" name="Text Placeholder 8">
            <a:extLst>
              <a:ext uri="{FF2B5EF4-FFF2-40B4-BE49-F238E27FC236}">
                <a16:creationId xmlns:a16="http://schemas.microsoft.com/office/drawing/2014/main" id="{8D2FDF75-FA4E-406B-A686-13D3276E2158}"/>
              </a:ext>
            </a:extLst>
          </p:cNvPr>
          <p:cNvSpPr>
            <a:spLocks noGrp="1"/>
          </p:cNvSpPr>
          <p:nvPr>
            <p:ph type="body" sz="quarter" idx="15"/>
          </p:nvPr>
        </p:nvSpPr>
        <p:spPr>
          <a:xfrm>
            <a:off x="3511725" y="1657350"/>
            <a:ext cx="2457995" cy="320675"/>
          </a:xfrm>
          <a:solidFill>
            <a:schemeClr val="accent1"/>
          </a:solidFill>
        </p:spPr>
        <p:txBody>
          <a:bodyPr anchor="ctr" anchorCtr="0"/>
          <a:lstStyle>
            <a:lvl1pPr algn="ctr">
              <a:lnSpc>
                <a:spcPct val="100000"/>
              </a:lnSpc>
              <a:spcBef>
                <a:spcPts val="0"/>
              </a:spcBef>
              <a:defRPr sz="1000" b="1" cap="all" baseline="0">
                <a:solidFill>
                  <a:schemeClr val="bg2"/>
                </a:solidFill>
              </a:defRPr>
            </a:lvl1pPr>
            <a:lvl2pPr marL="230712" indent="0">
              <a:buNone/>
              <a:defRPr/>
            </a:lvl2pPr>
          </a:lstStyle>
          <a:p>
            <a:pPr lvl="0"/>
            <a:r>
              <a:rPr lang="en-US"/>
              <a:t>Edit Master text styles</a:t>
            </a:r>
          </a:p>
        </p:txBody>
      </p:sp>
      <p:sp>
        <p:nvSpPr>
          <p:cNvPr id="11" name="Content Placeholder 2">
            <a:extLst>
              <a:ext uri="{FF2B5EF4-FFF2-40B4-BE49-F238E27FC236}">
                <a16:creationId xmlns:a16="http://schemas.microsoft.com/office/drawing/2014/main" id="{B5E83F2E-73EA-46CC-88AA-36FA3DD2E7C1}"/>
              </a:ext>
            </a:extLst>
          </p:cNvPr>
          <p:cNvSpPr>
            <a:spLocks noGrp="1"/>
          </p:cNvSpPr>
          <p:nvPr>
            <p:ph idx="16"/>
          </p:nvPr>
        </p:nvSpPr>
        <p:spPr>
          <a:xfrm>
            <a:off x="6339011" y="3314700"/>
            <a:ext cx="2457995" cy="2913571"/>
          </a:xfrm>
          <a:solidFill>
            <a:schemeClr val="accent1"/>
          </a:solidFill>
        </p:spPr>
        <p:txBody>
          <a:bodyPr lIns="118872" tIns="137160"/>
          <a:lstStyle>
            <a:lvl1pPr marL="171450" indent="-171450">
              <a:lnSpc>
                <a:spcPct val="95000"/>
              </a:lnSpc>
              <a:spcBef>
                <a:spcPts val="600"/>
              </a:spcBef>
              <a:buFont typeface="Arial" panose="020B0604020202020204" pitchFamily="34" charset="0"/>
              <a:buChar char="•"/>
              <a:defRPr sz="1200">
                <a:solidFill>
                  <a:schemeClr val="bg2"/>
                </a:solidFill>
              </a:defRPr>
            </a:lvl1pPr>
            <a:lvl2pPr marL="398463" indent="-166688">
              <a:lnSpc>
                <a:spcPct val="95000"/>
              </a:lnSpc>
              <a:spcBef>
                <a:spcPts val="300"/>
              </a:spcBef>
              <a:buFont typeface="Lato" panose="020F0502020204030203" pitchFamily="34" charset="0"/>
              <a:buChar char="–"/>
              <a:defRPr sz="1200">
                <a:solidFill>
                  <a:schemeClr val="bg2"/>
                </a:solidFill>
              </a:defRPr>
            </a:lvl2pPr>
            <a:lvl3pPr marL="687388" indent="-117475">
              <a:lnSpc>
                <a:spcPct val="95000"/>
              </a:lnSpc>
              <a:spcBef>
                <a:spcPts val="100"/>
              </a:spcBef>
              <a:defRPr sz="1100">
                <a:solidFill>
                  <a:schemeClr val="bg2"/>
                </a:solidFill>
              </a:defRPr>
            </a:lvl3pPr>
            <a:lvl4pPr marL="914400" indent="-107950">
              <a:lnSpc>
                <a:spcPct val="95000"/>
              </a:lnSpc>
              <a:spcBef>
                <a:spcPts val="100"/>
              </a:spcBef>
              <a:tabLst/>
              <a:defRPr sz="1000">
                <a:solidFill>
                  <a:schemeClr val="bg2"/>
                </a:solidFill>
              </a:defRPr>
            </a:lvl4pPr>
            <a:lvl5pPr marL="1203325" indent="-117475">
              <a:lnSpc>
                <a:spcPct val="95000"/>
              </a:lnSpc>
              <a:spcBef>
                <a:spcPts val="100"/>
              </a:spcBef>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8">
            <a:extLst>
              <a:ext uri="{FF2B5EF4-FFF2-40B4-BE49-F238E27FC236}">
                <a16:creationId xmlns:a16="http://schemas.microsoft.com/office/drawing/2014/main" id="{07F46E4F-EAE4-4AF1-9624-C61BEC0217D3}"/>
              </a:ext>
            </a:extLst>
          </p:cNvPr>
          <p:cNvSpPr>
            <a:spLocks noGrp="1"/>
          </p:cNvSpPr>
          <p:nvPr>
            <p:ph type="body" sz="quarter" idx="17"/>
          </p:nvPr>
        </p:nvSpPr>
        <p:spPr>
          <a:xfrm>
            <a:off x="6339011" y="1657350"/>
            <a:ext cx="2457995" cy="320675"/>
          </a:xfrm>
          <a:solidFill>
            <a:schemeClr val="accent1"/>
          </a:solidFill>
        </p:spPr>
        <p:txBody>
          <a:bodyPr anchor="ctr" anchorCtr="0"/>
          <a:lstStyle>
            <a:lvl1pPr algn="ctr">
              <a:lnSpc>
                <a:spcPct val="100000"/>
              </a:lnSpc>
              <a:spcBef>
                <a:spcPts val="0"/>
              </a:spcBef>
              <a:defRPr sz="1000" b="1" cap="all" baseline="0">
                <a:solidFill>
                  <a:schemeClr val="bg2"/>
                </a:solidFill>
              </a:defRPr>
            </a:lvl1pPr>
            <a:lvl2pPr marL="230712" indent="0">
              <a:buNone/>
              <a:defRPr/>
            </a:lvl2pPr>
          </a:lstStyle>
          <a:p>
            <a:pPr lvl="0"/>
            <a:r>
              <a:rPr lang="en-US"/>
              <a:t>Edit Master text styles</a:t>
            </a:r>
          </a:p>
        </p:txBody>
      </p:sp>
      <p:sp>
        <p:nvSpPr>
          <p:cNvPr id="24" name="Picture Placeholder 23">
            <a:extLst>
              <a:ext uri="{FF2B5EF4-FFF2-40B4-BE49-F238E27FC236}">
                <a16:creationId xmlns:a16="http://schemas.microsoft.com/office/drawing/2014/main" id="{156020D9-16BF-4AF2-B8C0-B0263FC9D280}"/>
              </a:ext>
            </a:extLst>
          </p:cNvPr>
          <p:cNvSpPr>
            <a:spLocks noGrp="1"/>
          </p:cNvSpPr>
          <p:nvPr>
            <p:ph type="pic" sz="quarter" idx="18"/>
          </p:nvPr>
        </p:nvSpPr>
        <p:spPr>
          <a:xfrm>
            <a:off x="647700" y="1978025"/>
            <a:ext cx="2457995" cy="1336675"/>
          </a:xfrm>
          <a:solidFill>
            <a:schemeClr val="tx1">
              <a:lumMod val="20000"/>
              <a:lumOff val="80000"/>
            </a:schemeClr>
          </a:solidFill>
        </p:spPr>
        <p:txBody>
          <a:bodyPr/>
          <a:lstStyle/>
          <a:p>
            <a:r>
              <a:rPr lang="en-US"/>
              <a:t>Click icon to add picture</a:t>
            </a:r>
          </a:p>
        </p:txBody>
      </p:sp>
      <p:sp>
        <p:nvSpPr>
          <p:cNvPr id="25" name="Picture Placeholder 23">
            <a:extLst>
              <a:ext uri="{FF2B5EF4-FFF2-40B4-BE49-F238E27FC236}">
                <a16:creationId xmlns:a16="http://schemas.microsoft.com/office/drawing/2014/main" id="{21A92EE1-5813-4BE0-9A0A-ADE930FC6C95}"/>
              </a:ext>
            </a:extLst>
          </p:cNvPr>
          <p:cNvSpPr>
            <a:spLocks noGrp="1"/>
          </p:cNvSpPr>
          <p:nvPr>
            <p:ph type="pic" sz="quarter" idx="19"/>
          </p:nvPr>
        </p:nvSpPr>
        <p:spPr>
          <a:xfrm>
            <a:off x="3511725" y="1978025"/>
            <a:ext cx="2457995" cy="1336675"/>
          </a:xfrm>
          <a:solidFill>
            <a:schemeClr val="tx1">
              <a:lumMod val="20000"/>
              <a:lumOff val="80000"/>
            </a:schemeClr>
          </a:solidFill>
        </p:spPr>
        <p:txBody>
          <a:bodyPr/>
          <a:lstStyle/>
          <a:p>
            <a:r>
              <a:rPr lang="en-US"/>
              <a:t>Click icon to add picture</a:t>
            </a:r>
          </a:p>
        </p:txBody>
      </p:sp>
      <p:sp>
        <p:nvSpPr>
          <p:cNvPr id="26" name="Picture Placeholder 23">
            <a:extLst>
              <a:ext uri="{FF2B5EF4-FFF2-40B4-BE49-F238E27FC236}">
                <a16:creationId xmlns:a16="http://schemas.microsoft.com/office/drawing/2014/main" id="{3939B8EC-1709-49C1-9BC4-011CFD5E06B4}"/>
              </a:ext>
            </a:extLst>
          </p:cNvPr>
          <p:cNvSpPr>
            <a:spLocks noGrp="1"/>
          </p:cNvSpPr>
          <p:nvPr>
            <p:ph type="pic" sz="quarter" idx="20"/>
          </p:nvPr>
        </p:nvSpPr>
        <p:spPr>
          <a:xfrm>
            <a:off x="6339011" y="1978025"/>
            <a:ext cx="2457995" cy="1336675"/>
          </a:xfrm>
          <a:solidFill>
            <a:schemeClr val="tx1">
              <a:lumMod val="20000"/>
              <a:lumOff val="80000"/>
            </a:schemeClr>
          </a:solidFill>
        </p:spPr>
        <p:txBody>
          <a:bodyPr/>
          <a:lstStyle/>
          <a:p>
            <a:r>
              <a:rPr lang="en-US"/>
              <a:t>Click icon to add picture</a:t>
            </a:r>
          </a:p>
        </p:txBody>
      </p:sp>
      <p:sp>
        <p:nvSpPr>
          <p:cNvPr id="14" name="Content Placeholder 2">
            <a:extLst>
              <a:ext uri="{FF2B5EF4-FFF2-40B4-BE49-F238E27FC236}">
                <a16:creationId xmlns:a16="http://schemas.microsoft.com/office/drawing/2014/main" id="{7AC3BEDA-934C-4AAC-8C70-94A139C953EE}"/>
              </a:ext>
            </a:extLst>
          </p:cNvPr>
          <p:cNvSpPr>
            <a:spLocks noGrp="1"/>
          </p:cNvSpPr>
          <p:nvPr>
            <p:ph idx="21"/>
          </p:nvPr>
        </p:nvSpPr>
        <p:spPr>
          <a:xfrm>
            <a:off x="9164372" y="3314700"/>
            <a:ext cx="2457995" cy="2913571"/>
          </a:xfrm>
          <a:solidFill>
            <a:schemeClr val="accent1"/>
          </a:solidFill>
        </p:spPr>
        <p:txBody>
          <a:bodyPr lIns="118872" tIns="137160"/>
          <a:lstStyle>
            <a:lvl1pPr marL="171450" indent="-171450">
              <a:lnSpc>
                <a:spcPct val="95000"/>
              </a:lnSpc>
              <a:spcBef>
                <a:spcPts val="600"/>
              </a:spcBef>
              <a:buFont typeface="Arial" panose="020B0604020202020204" pitchFamily="34" charset="0"/>
              <a:buChar char="•"/>
              <a:defRPr sz="1200">
                <a:solidFill>
                  <a:schemeClr val="bg2"/>
                </a:solidFill>
              </a:defRPr>
            </a:lvl1pPr>
            <a:lvl2pPr marL="398463" indent="-166688">
              <a:lnSpc>
                <a:spcPct val="95000"/>
              </a:lnSpc>
              <a:spcBef>
                <a:spcPts val="300"/>
              </a:spcBef>
              <a:buFont typeface="Lato" panose="020F0502020204030203" pitchFamily="34" charset="0"/>
              <a:buChar char="–"/>
              <a:defRPr sz="1200">
                <a:solidFill>
                  <a:schemeClr val="bg2"/>
                </a:solidFill>
              </a:defRPr>
            </a:lvl2pPr>
            <a:lvl3pPr marL="687388" indent="-117475">
              <a:lnSpc>
                <a:spcPct val="95000"/>
              </a:lnSpc>
              <a:spcBef>
                <a:spcPts val="100"/>
              </a:spcBef>
              <a:defRPr sz="1100">
                <a:solidFill>
                  <a:schemeClr val="bg2"/>
                </a:solidFill>
              </a:defRPr>
            </a:lvl3pPr>
            <a:lvl4pPr marL="914400" indent="-107950">
              <a:lnSpc>
                <a:spcPct val="95000"/>
              </a:lnSpc>
              <a:spcBef>
                <a:spcPts val="100"/>
              </a:spcBef>
              <a:tabLst/>
              <a:defRPr sz="1000">
                <a:solidFill>
                  <a:schemeClr val="bg2"/>
                </a:solidFill>
              </a:defRPr>
            </a:lvl4pPr>
            <a:lvl5pPr marL="1203325" indent="-117475">
              <a:lnSpc>
                <a:spcPct val="95000"/>
              </a:lnSpc>
              <a:spcBef>
                <a:spcPts val="100"/>
              </a:spcBef>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a:extLst>
              <a:ext uri="{FF2B5EF4-FFF2-40B4-BE49-F238E27FC236}">
                <a16:creationId xmlns:a16="http://schemas.microsoft.com/office/drawing/2014/main" id="{5498E8E3-F6AB-47C2-9444-A693088F996A}"/>
              </a:ext>
            </a:extLst>
          </p:cNvPr>
          <p:cNvSpPr>
            <a:spLocks noGrp="1"/>
          </p:cNvSpPr>
          <p:nvPr>
            <p:ph type="body" sz="quarter" idx="22"/>
          </p:nvPr>
        </p:nvSpPr>
        <p:spPr>
          <a:xfrm>
            <a:off x="9164372" y="1657350"/>
            <a:ext cx="2457995" cy="320675"/>
          </a:xfrm>
          <a:solidFill>
            <a:schemeClr val="accent1"/>
          </a:solidFill>
        </p:spPr>
        <p:txBody>
          <a:bodyPr anchor="ctr" anchorCtr="0"/>
          <a:lstStyle>
            <a:lvl1pPr algn="ctr">
              <a:lnSpc>
                <a:spcPct val="100000"/>
              </a:lnSpc>
              <a:spcBef>
                <a:spcPts val="0"/>
              </a:spcBef>
              <a:defRPr sz="1000" b="1" cap="all" baseline="0">
                <a:solidFill>
                  <a:schemeClr val="bg2"/>
                </a:solidFill>
              </a:defRPr>
            </a:lvl1pPr>
            <a:lvl2pPr marL="230712" indent="0">
              <a:buNone/>
              <a:defRPr/>
            </a:lvl2pPr>
          </a:lstStyle>
          <a:p>
            <a:pPr lvl="0"/>
            <a:r>
              <a:rPr lang="en-US"/>
              <a:t>Edit Master text styles</a:t>
            </a:r>
          </a:p>
        </p:txBody>
      </p:sp>
      <p:sp>
        <p:nvSpPr>
          <p:cNvPr id="16" name="Picture Placeholder 23">
            <a:extLst>
              <a:ext uri="{FF2B5EF4-FFF2-40B4-BE49-F238E27FC236}">
                <a16:creationId xmlns:a16="http://schemas.microsoft.com/office/drawing/2014/main" id="{349C845E-38AF-44D8-95BA-39681A0457A0}"/>
              </a:ext>
            </a:extLst>
          </p:cNvPr>
          <p:cNvSpPr>
            <a:spLocks noGrp="1"/>
          </p:cNvSpPr>
          <p:nvPr>
            <p:ph type="pic" sz="quarter" idx="23"/>
          </p:nvPr>
        </p:nvSpPr>
        <p:spPr>
          <a:xfrm>
            <a:off x="9164372" y="1978025"/>
            <a:ext cx="2457995" cy="1336675"/>
          </a:xfrm>
          <a:solidFill>
            <a:schemeClr val="tx1">
              <a:lumMod val="20000"/>
              <a:lumOff val="80000"/>
            </a:schemeClr>
          </a:solidFill>
        </p:spPr>
        <p:txBody>
          <a:bodyPr/>
          <a:lstStyle/>
          <a:p>
            <a:r>
              <a:rPr lang="en-US"/>
              <a:t>Click icon to add picture</a:t>
            </a:r>
          </a:p>
        </p:txBody>
      </p:sp>
    </p:spTree>
    <p:extLst>
      <p:ext uri="{BB962C8B-B14F-4D97-AF65-F5344CB8AC3E}">
        <p14:creationId xmlns:p14="http://schemas.microsoft.com/office/powerpoint/2010/main" val="2152293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columns &amp;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900A0F-BE51-4119-A570-5810C65FA109}"/>
              </a:ext>
            </a:extLst>
          </p:cNvPr>
          <p:cNvSpPr>
            <a:spLocks noGrp="1"/>
          </p:cNvSpPr>
          <p:nvPr>
            <p:ph idx="1"/>
          </p:nvPr>
        </p:nvSpPr>
        <p:spPr>
          <a:xfrm>
            <a:off x="647700" y="3314700"/>
            <a:ext cx="2457995" cy="2913571"/>
          </a:xfrm>
          <a:solidFill>
            <a:schemeClr val="bg1">
              <a:lumMod val="95000"/>
            </a:schemeClr>
          </a:solidFill>
          <a:ln>
            <a:solidFill>
              <a:schemeClr val="bg1">
                <a:lumMod val="75000"/>
              </a:schemeClr>
            </a:solidFill>
          </a:ln>
        </p:spPr>
        <p:txBody>
          <a:bodyPr lIns="118872" tIns="137160"/>
          <a:lstStyle>
            <a:lvl1pPr marL="171450" indent="-171450">
              <a:lnSpc>
                <a:spcPct val="95000"/>
              </a:lnSpc>
              <a:spcBef>
                <a:spcPts val="600"/>
              </a:spcBef>
              <a:buFont typeface="Arial" panose="020B0604020202020204" pitchFamily="34" charset="0"/>
              <a:buChar char="•"/>
              <a:defRPr sz="1200">
                <a:solidFill>
                  <a:schemeClr val="tx1"/>
                </a:solidFill>
              </a:defRPr>
            </a:lvl1pPr>
            <a:lvl2pPr marL="398463" indent="-166688">
              <a:lnSpc>
                <a:spcPct val="95000"/>
              </a:lnSpc>
              <a:spcBef>
                <a:spcPts val="400"/>
              </a:spcBef>
              <a:buFont typeface="Lato" panose="020F0502020204030203" pitchFamily="34" charset="0"/>
              <a:buChar char="–"/>
              <a:defRPr sz="1200">
                <a:solidFill>
                  <a:schemeClr val="tx1"/>
                </a:solidFill>
              </a:defRPr>
            </a:lvl2pPr>
            <a:lvl3pPr marL="687388" indent="-117475">
              <a:lnSpc>
                <a:spcPct val="95000"/>
              </a:lnSpc>
              <a:spcBef>
                <a:spcPts val="100"/>
              </a:spcBef>
              <a:defRPr sz="1100">
                <a:solidFill>
                  <a:schemeClr val="tx1"/>
                </a:solidFill>
              </a:defRPr>
            </a:lvl3pPr>
            <a:lvl4pPr marL="914400" indent="-107950">
              <a:lnSpc>
                <a:spcPct val="95000"/>
              </a:lnSpc>
              <a:spcBef>
                <a:spcPts val="100"/>
              </a:spcBef>
              <a:tabLst/>
              <a:defRPr sz="1000">
                <a:solidFill>
                  <a:schemeClr val="tx1"/>
                </a:solidFill>
              </a:defRPr>
            </a:lvl4pPr>
            <a:lvl5pPr marL="1203325" indent="-117475">
              <a:lnSpc>
                <a:spcPct val="95000"/>
              </a:lnSpc>
              <a:spcBef>
                <a:spcPts val="100"/>
              </a:spcBef>
              <a:defRPr sz="1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a:xfrm>
            <a:off x="5197840" y="6638792"/>
            <a:ext cx="1817489" cy="143629"/>
          </a:xfrm>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7" name="Content Placeholder 2">
            <a:extLst>
              <a:ext uri="{FF2B5EF4-FFF2-40B4-BE49-F238E27FC236}">
                <a16:creationId xmlns:a16="http://schemas.microsoft.com/office/drawing/2014/main" id="{0B80043C-383F-441D-B51A-22E37F09E2B2}"/>
              </a:ext>
            </a:extLst>
          </p:cNvPr>
          <p:cNvSpPr>
            <a:spLocks noGrp="1"/>
          </p:cNvSpPr>
          <p:nvPr>
            <p:ph idx="13"/>
          </p:nvPr>
        </p:nvSpPr>
        <p:spPr>
          <a:xfrm>
            <a:off x="3508463" y="3314700"/>
            <a:ext cx="2457995" cy="2913571"/>
          </a:xfrm>
          <a:solidFill>
            <a:schemeClr val="bg1">
              <a:lumMod val="95000"/>
            </a:schemeClr>
          </a:solidFill>
          <a:ln>
            <a:solidFill>
              <a:schemeClr val="bg1">
                <a:lumMod val="75000"/>
              </a:schemeClr>
            </a:solidFill>
          </a:ln>
        </p:spPr>
        <p:txBody>
          <a:bodyPr lIns="118872" tIns="137160"/>
          <a:lstStyle>
            <a:lvl1pPr marL="171450" indent="-171450">
              <a:lnSpc>
                <a:spcPct val="95000"/>
              </a:lnSpc>
              <a:spcBef>
                <a:spcPts val="600"/>
              </a:spcBef>
              <a:buFont typeface="Arial" panose="020B0604020202020204" pitchFamily="34" charset="0"/>
              <a:buChar char="•"/>
              <a:defRPr sz="1200">
                <a:solidFill>
                  <a:schemeClr val="tx1"/>
                </a:solidFill>
              </a:defRPr>
            </a:lvl1pPr>
            <a:lvl2pPr marL="398463" indent="-166688">
              <a:lnSpc>
                <a:spcPct val="95000"/>
              </a:lnSpc>
              <a:spcBef>
                <a:spcPts val="400"/>
              </a:spcBef>
              <a:buFont typeface="Lato" panose="020F0502020204030203" pitchFamily="34" charset="0"/>
              <a:buChar char="–"/>
              <a:defRPr sz="1200">
                <a:solidFill>
                  <a:schemeClr val="tx1"/>
                </a:solidFill>
              </a:defRPr>
            </a:lvl2pPr>
            <a:lvl3pPr marL="687388" indent="-117475">
              <a:lnSpc>
                <a:spcPct val="95000"/>
              </a:lnSpc>
              <a:spcBef>
                <a:spcPts val="100"/>
              </a:spcBef>
              <a:defRPr sz="1100">
                <a:solidFill>
                  <a:schemeClr val="tx1"/>
                </a:solidFill>
              </a:defRPr>
            </a:lvl3pPr>
            <a:lvl4pPr marL="914400" indent="-107950">
              <a:lnSpc>
                <a:spcPct val="95000"/>
              </a:lnSpc>
              <a:spcBef>
                <a:spcPts val="100"/>
              </a:spcBef>
              <a:tabLst/>
              <a:defRPr sz="1000">
                <a:solidFill>
                  <a:schemeClr val="tx1"/>
                </a:solidFill>
              </a:defRPr>
            </a:lvl4pPr>
            <a:lvl5pPr marL="1203325" indent="-117475">
              <a:lnSpc>
                <a:spcPct val="95000"/>
              </a:lnSpc>
              <a:spcBef>
                <a:spcPts val="100"/>
              </a:spcBef>
              <a:defRPr sz="1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9845BF85-4EA7-436D-AF50-E4D8E0A13831}"/>
              </a:ext>
            </a:extLst>
          </p:cNvPr>
          <p:cNvSpPr>
            <a:spLocks noGrp="1"/>
          </p:cNvSpPr>
          <p:nvPr>
            <p:ph type="body" sz="quarter" idx="14"/>
          </p:nvPr>
        </p:nvSpPr>
        <p:spPr>
          <a:xfrm>
            <a:off x="647700" y="1657350"/>
            <a:ext cx="2457995" cy="425892"/>
          </a:xfrm>
          <a:solidFill>
            <a:schemeClr val="accent1"/>
          </a:solidFill>
          <a:ln>
            <a:solidFill>
              <a:schemeClr val="accent1"/>
            </a:solidFill>
          </a:ln>
        </p:spPr>
        <p:txBody>
          <a:bodyPr anchor="ctr" anchorCtr="0"/>
          <a:lstStyle>
            <a:lvl1pPr algn="ctr">
              <a:lnSpc>
                <a:spcPct val="100000"/>
              </a:lnSpc>
              <a:spcBef>
                <a:spcPts val="0"/>
              </a:spcBef>
              <a:defRPr sz="1000" b="1" cap="all" baseline="0">
                <a:solidFill>
                  <a:schemeClr val="bg2"/>
                </a:solidFill>
              </a:defRPr>
            </a:lvl1pPr>
            <a:lvl2pPr marL="230712" indent="0">
              <a:buNone/>
              <a:defRPr/>
            </a:lvl2pPr>
          </a:lstStyle>
          <a:p>
            <a:pPr lvl="0"/>
            <a:r>
              <a:rPr lang="en-US"/>
              <a:t>Edit Master text styles</a:t>
            </a:r>
          </a:p>
        </p:txBody>
      </p:sp>
      <p:sp>
        <p:nvSpPr>
          <p:cNvPr id="10" name="Text Placeholder 8">
            <a:extLst>
              <a:ext uri="{FF2B5EF4-FFF2-40B4-BE49-F238E27FC236}">
                <a16:creationId xmlns:a16="http://schemas.microsoft.com/office/drawing/2014/main" id="{8D2FDF75-FA4E-406B-A686-13D3276E2158}"/>
              </a:ext>
            </a:extLst>
          </p:cNvPr>
          <p:cNvSpPr>
            <a:spLocks noGrp="1"/>
          </p:cNvSpPr>
          <p:nvPr>
            <p:ph type="body" sz="quarter" idx="15"/>
          </p:nvPr>
        </p:nvSpPr>
        <p:spPr>
          <a:xfrm>
            <a:off x="3508463" y="1657350"/>
            <a:ext cx="2457995" cy="425892"/>
          </a:xfrm>
          <a:solidFill>
            <a:schemeClr val="accent1"/>
          </a:solidFill>
          <a:ln>
            <a:solidFill>
              <a:schemeClr val="accent1"/>
            </a:solidFill>
          </a:ln>
        </p:spPr>
        <p:txBody>
          <a:bodyPr anchor="ctr" anchorCtr="0"/>
          <a:lstStyle>
            <a:lvl1pPr algn="ctr">
              <a:lnSpc>
                <a:spcPct val="100000"/>
              </a:lnSpc>
              <a:spcBef>
                <a:spcPts val="0"/>
              </a:spcBef>
              <a:defRPr sz="1000" b="1" cap="all" baseline="0">
                <a:solidFill>
                  <a:schemeClr val="bg2"/>
                </a:solidFill>
              </a:defRPr>
            </a:lvl1pPr>
            <a:lvl2pPr marL="230712" indent="0">
              <a:buNone/>
              <a:defRPr/>
            </a:lvl2pPr>
          </a:lstStyle>
          <a:p>
            <a:pPr lvl="0"/>
            <a:r>
              <a:rPr lang="en-US"/>
              <a:t>Edit Master text styles</a:t>
            </a:r>
          </a:p>
        </p:txBody>
      </p:sp>
      <p:sp>
        <p:nvSpPr>
          <p:cNvPr id="11" name="Content Placeholder 2">
            <a:extLst>
              <a:ext uri="{FF2B5EF4-FFF2-40B4-BE49-F238E27FC236}">
                <a16:creationId xmlns:a16="http://schemas.microsoft.com/office/drawing/2014/main" id="{B5E83F2E-73EA-46CC-88AA-36FA3DD2E7C1}"/>
              </a:ext>
            </a:extLst>
          </p:cNvPr>
          <p:cNvSpPr>
            <a:spLocks noGrp="1"/>
          </p:cNvSpPr>
          <p:nvPr>
            <p:ph idx="16"/>
          </p:nvPr>
        </p:nvSpPr>
        <p:spPr>
          <a:xfrm>
            <a:off x="6331806" y="3314700"/>
            <a:ext cx="2457995" cy="2913571"/>
          </a:xfrm>
          <a:solidFill>
            <a:schemeClr val="bg1">
              <a:lumMod val="95000"/>
            </a:schemeClr>
          </a:solidFill>
          <a:ln>
            <a:solidFill>
              <a:schemeClr val="bg1">
                <a:lumMod val="75000"/>
              </a:schemeClr>
            </a:solidFill>
          </a:ln>
        </p:spPr>
        <p:txBody>
          <a:bodyPr lIns="118872" tIns="137160"/>
          <a:lstStyle>
            <a:lvl1pPr marL="171450" indent="-171450">
              <a:lnSpc>
                <a:spcPct val="95000"/>
              </a:lnSpc>
              <a:spcBef>
                <a:spcPts val="600"/>
              </a:spcBef>
              <a:buFont typeface="Arial" panose="020B0604020202020204" pitchFamily="34" charset="0"/>
              <a:buChar char="•"/>
              <a:defRPr sz="1200">
                <a:solidFill>
                  <a:schemeClr val="tx1"/>
                </a:solidFill>
              </a:defRPr>
            </a:lvl1pPr>
            <a:lvl2pPr marL="398463" indent="-166688">
              <a:lnSpc>
                <a:spcPct val="95000"/>
              </a:lnSpc>
              <a:spcBef>
                <a:spcPts val="400"/>
              </a:spcBef>
              <a:buFont typeface="Lato" panose="020F0502020204030203" pitchFamily="34" charset="0"/>
              <a:buChar char="–"/>
              <a:defRPr sz="1200">
                <a:solidFill>
                  <a:schemeClr val="tx1"/>
                </a:solidFill>
              </a:defRPr>
            </a:lvl2pPr>
            <a:lvl3pPr marL="687388" indent="-117475">
              <a:lnSpc>
                <a:spcPct val="95000"/>
              </a:lnSpc>
              <a:spcBef>
                <a:spcPts val="100"/>
              </a:spcBef>
              <a:defRPr sz="1100">
                <a:solidFill>
                  <a:schemeClr val="tx1"/>
                </a:solidFill>
              </a:defRPr>
            </a:lvl3pPr>
            <a:lvl4pPr marL="914400" indent="-107950">
              <a:lnSpc>
                <a:spcPct val="95000"/>
              </a:lnSpc>
              <a:spcBef>
                <a:spcPts val="100"/>
              </a:spcBef>
              <a:tabLst/>
              <a:defRPr sz="1000">
                <a:solidFill>
                  <a:schemeClr val="tx1"/>
                </a:solidFill>
              </a:defRPr>
            </a:lvl4pPr>
            <a:lvl5pPr marL="1203325" indent="-117475">
              <a:lnSpc>
                <a:spcPct val="95000"/>
              </a:lnSpc>
              <a:spcBef>
                <a:spcPts val="100"/>
              </a:spcBef>
              <a:defRPr sz="1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8">
            <a:extLst>
              <a:ext uri="{FF2B5EF4-FFF2-40B4-BE49-F238E27FC236}">
                <a16:creationId xmlns:a16="http://schemas.microsoft.com/office/drawing/2014/main" id="{07F46E4F-EAE4-4AF1-9624-C61BEC0217D3}"/>
              </a:ext>
            </a:extLst>
          </p:cNvPr>
          <p:cNvSpPr>
            <a:spLocks noGrp="1"/>
          </p:cNvSpPr>
          <p:nvPr>
            <p:ph type="body" sz="quarter" idx="17"/>
          </p:nvPr>
        </p:nvSpPr>
        <p:spPr>
          <a:xfrm>
            <a:off x="6331806" y="1657350"/>
            <a:ext cx="2457995" cy="425892"/>
          </a:xfrm>
          <a:solidFill>
            <a:schemeClr val="accent1"/>
          </a:solidFill>
          <a:ln>
            <a:solidFill>
              <a:schemeClr val="accent1"/>
            </a:solidFill>
          </a:ln>
        </p:spPr>
        <p:txBody>
          <a:bodyPr anchor="ctr" anchorCtr="0"/>
          <a:lstStyle>
            <a:lvl1pPr algn="ctr">
              <a:lnSpc>
                <a:spcPct val="100000"/>
              </a:lnSpc>
              <a:spcBef>
                <a:spcPts val="0"/>
              </a:spcBef>
              <a:defRPr sz="1000" b="1" cap="all" baseline="0">
                <a:solidFill>
                  <a:schemeClr val="bg2"/>
                </a:solidFill>
              </a:defRPr>
            </a:lvl1pPr>
            <a:lvl2pPr marL="230712" indent="0">
              <a:buNone/>
              <a:defRPr/>
            </a:lvl2pPr>
          </a:lstStyle>
          <a:p>
            <a:pPr lvl="0"/>
            <a:r>
              <a:rPr lang="en-US"/>
              <a:t>Edit Master text styles</a:t>
            </a:r>
          </a:p>
        </p:txBody>
      </p:sp>
      <p:sp>
        <p:nvSpPr>
          <p:cNvPr id="14" name="Content Placeholder 2">
            <a:extLst>
              <a:ext uri="{FF2B5EF4-FFF2-40B4-BE49-F238E27FC236}">
                <a16:creationId xmlns:a16="http://schemas.microsoft.com/office/drawing/2014/main" id="{7AC3BEDA-934C-4AAC-8C70-94A139C953EE}"/>
              </a:ext>
            </a:extLst>
          </p:cNvPr>
          <p:cNvSpPr>
            <a:spLocks noGrp="1"/>
          </p:cNvSpPr>
          <p:nvPr>
            <p:ph idx="21"/>
          </p:nvPr>
        </p:nvSpPr>
        <p:spPr>
          <a:xfrm>
            <a:off x="9154186" y="3314700"/>
            <a:ext cx="2457995" cy="2913571"/>
          </a:xfrm>
          <a:solidFill>
            <a:schemeClr val="bg1">
              <a:lumMod val="95000"/>
            </a:schemeClr>
          </a:solidFill>
          <a:ln>
            <a:solidFill>
              <a:schemeClr val="bg1">
                <a:lumMod val="75000"/>
              </a:schemeClr>
            </a:solidFill>
          </a:ln>
        </p:spPr>
        <p:txBody>
          <a:bodyPr lIns="118872" tIns="137160"/>
          <a:lstStyle>
            <a:lvl1pPr marL="171450" indent="-171450">
              <a:lnSpc>
                <a:spcPct val="95000"/>
              </a:lnSpc>
              <a:spcBef>
                <a:spcPts val="600"/>
              </a:spcBef>
              <a:buFont typeface="Arial" panose="020B0604020202020204" pitchFamily="34" charset="0"/>
              <a:buChar char="•"/>
              <a:defRPr sz="1200">
                <a:solidFill>
                  <a:schemeClr val="tx1"/>
                </a:solidFill>
              </a:defRPr>
            </a:lvl1pPr>
            <a:lvl2pPr marL="398463" indent="-166688">
              <a:lnSpc>
                <a:spcPct val="95000"/>
              </a:lnSpc>
              <a:spcBef>
                <a:spcPts val="400"/>
              </a:spcBef>
              <a:buFont typeface="Lato" panose="020F0502020204030203" pitchFamily="34" charset="0"/>
              <a:buChar char="–"/>
              <a:defRPr sz="1200">
                <a:solidFill>
                  <a:schemeClr val="tx1"/>
                </a:solidFill>
              </a:defRPr>
            </a:lvl2pPr>
            <a:lvl3pPr marL="687388" indent="-117475">
              <a:lnSpc>
                <a:spcPct val="95000"/>
              </a:lnSpc>
              <a:spcBef>
                <a:spcPts val="100"/>
              </a:spcBef>
              <a:defRPr sz="1100">
                <a:solidFill>
                  <a:schemeClr val="tx1"/>
                </a:solidFill>
              </a:defRPr>
            </a:lvl3pPr>
            <a:lvl4pPr marL="914400" indent="-107950">
              <a:lnSpc>
                <a:spcPct val="95000"/>
              </a:lnSpc>
              <a:spcBef>
                <a:spcPts val="100"/>
              </a:spcBef>
              <a:tabLst/>
              <a:defRPr sz="1000">
                <a:solidFill>
                  <a:schemeClr val="tx1"/>
                </a:solidFill>
              </a:defRPr>
            </a:lvl4pPr>
            <a:lvl5pPr marL="1203325" indent="-117475">
              <a:lnSpc>
                <a:spcPct val="95000"/>
              </a:lnSpc>
              <a:spcBef>
                <a:spcPts val="100"/>
              </a:spcBef>
              <a:defRPr sz="10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a:extLst>
              <a:ext uri="{FF2B5EF4-FFF2-40B4-BE49-F238E27FC236}">
                <a16:creationId xmlns:a16="http://schemas.microsoft.com/office/drawing/2014/main" id="{5498E8E3-F6AB-47C2-9444-A693088F996A}"/>
              </a:ext>
            </a:extLst>
          </p:cNvPr>
          <p:cNvSpPr>
            <a:spLocks noGrp="1"/>
          </p:cNvSpPr>
          <p:nvPr>
            <p:ph type="body" sz="quarter" idx="22"/>
          </p:nvPr>
        </p:nvSpPr>
        <p:spPr>
          <a:xfrm>
            <a:off x="9154186" y="1657350"/>
            <a:ext cx="2457995" cy="425892"/>
          </a:xfrm>
          <a:solidFill>
            <a:schemeClr val="accent1"/>
          </a:solidFill>
          <a:ln>
            <a:solidFill>
              <a:schemeClr val="accent1"/>
            </a:solidFill>
          </a:ln>
        </p:spPr>
        <p:txBody>
          <a:bodyPr anchor="ctr" anchorCtr="0"/>
          <a:lstStyle>
            <a:lvl1pPr algn="ctr">
              <a:lnSpc>
                <a:spcPct val="100000"/>
              </a:lnSpc>
              <a:spcBef>
                <a:spcPts val="0"/>
              </a:spcBef>
              <a:defRPr sz="1000" b="1" cap="all" baseline="0">
                <a:solidFill>
                  <a:schemeClr val="bg2"/>
                </a:solidFill>
              </a:defRPr>
            </a:lvl1pPr>
            <a:lvl2pPr marL="230712" indent="0">
              <a:buNone/>
              <a:defRPr/>
            </a:lvl2pPr>
          </a:lstStyle>
          <a:p>
            <a:pPr lvl="0"/>
            <a:r>
              <a:rPr lang="en-US"/>
              <a:t>Edit Master text styles</a:t>
            </a:r>
          </a:p>
        </p:txBody>
      </p:sp>
      <p:sp>
        <p:nvSpPr>
          <p:cNvPr id="4" name="Rectangle 3">
            <a:extLst>
              <a:ext uri="{FF2B5EF4-FFF2-40B4-BE49-F238E27FC236}">
                <a16:creationId xmlns:a16="http://schemas.microsoft.com/office/drawing/2014/main" id="{7FD81EF5-3EE9-4C2C-830F-07FB278BD664}"/>
              </a:ext>
            </a:extLst>
          </p:cNvPr>
          <p:cNvSpPr/>
          <p:nvPr userDrawn="1"/>
        </p:nvSpPr>
        <p:spPr>
          <a:xfrm>
            <a:off x="647700" y="2083242"/>
            <a:ext cx="2457995" cy="1231458"/>
          </a:xfrm>
          <a:prstGeom prst="rect">
            <a:avLst/>
          </a:prstGeom>
          <a:noFill/>
          <a:ln>
            <a:solidFill>
              <a:schemeClr val="bg1">
                <a:lumMod val="75000"/>
              </a:schemeClr>
            </a:solidFill>
          </a:ln>
        </p:spPr>
        <p:txBody>
          <a:bodyPr vert="horz" lIns="118872" tIns="137160" rIns="0" bIns="0" rtlCol="0">
            <a:noAutofit/>
          </a:bodyPr>
          <a:lstStyle/>
          <a:p>
            <a:pPr marL="171450" lvl="0" indent="-171450">
              <a:lnSpc>
                <a:spcPct val="95000"/>
              </a:lnSpc>
              <a:spcBef>
                <a:spcPts val="600"/>
              </a:spcBef>
              <a:buFont typeface="Arial" panose="020B0604020202020204" pitchFamily="34" charset="0"/>
              <a:buChar char="•"/>
            </a:pPr>
            <a:endParaRPr lang="en-US" sz="1200">
              <a:solidFill>
                <a:schemeClr val="tx1"/>
              </a:solidFill>
            </a:endParaRPr>
          </a:p>
        </p:txBody>
      </p:sp>
      <p:sp>
        <p:nvSpPr>
          <p:cNvPr id="18" name="Rectangle 17">
            <a:extLst>
              <a:ext uri="{FF2B5EF4-FFF2-40B4-BE49-F238E27FC236}">
                <a16:creationId xmlns:a16="http://schemas.microsoft.com/office/drawing/2014/main" id="{D52A1E46-BACF-4679-975D-6DDA9CF4385C}"/>
              </a:ext>
            </a:extLst>
          </p:cNvPr>
          <p:cNvSpPr/>
          <p:nvPr userDrawn="1"/>
        </p:nvSpPr>
        <p:spPr>
          <a:xfrm>
            <a:off x="3508463" y="2083242"/>
            <a:ext cx="2457995" cy="1231458"/>
          </a:xfrm>
          <a:prstGeom prst="rect">
            <a:avLst/>
          </a:prstGeom>
          <a:noFill/>
          <a:ln>
            <a:solidFill>
              <a:schemeClr val="bg1">
                <a:lumMod val="75000"/>
              </a:schemeClr>
            </a:solidFill>
          </a:ln>
        </p:spPr>
        <p:txBody>
          <a:bodyPr vert="horz" lIns="118872" tIns="137160" rIns="0" bIns="0" rtlCol="0">
            <a:noAutofit/>
          </a:bodyPr>
          <a:lstStyle/>
          <a:p>
            <a:pPr marL="171450" lvl="0" indent="-171450">
              <a:lnSpc>
                <a:spcPct val="95000"/>
              </a:lnSpc>
              <a:spcBef>
                <a:spcPts val="600"/>
              </a:spcBef>
              <a:buFont typeface="Arial" panose="020B0604020202020204" pitchFamily="34" charset="0"/>
              <a:buChar char="•"/>
            </a:pPr>
            <a:endParaRPr lang="en-US" sz="1200">
              <a:solidFill>
                <a:schemeClr val="tx1"/>
              </a:solidFill>
            </a:endParaRPr>
          </a:p>
        </p:txBody>
      </p:sp>
      <p:sp>
        <p:nvSpPr>
          <p:cNvPr id="19" name="Rectangle 18">
            <a:extLst>
              <a:ext uri="{FF2B5EF4-FFF2-40B4-BE49-F238E27FC236}">
                <a16:creationId xmlns:a16="http://schemas.microsoft.com/office/drawing/2014/main" id="{7E729779-2CF0-467D-A1FE-A60325641F10}"/>
              </a:ext>
            </a:extLst>
          </p:cNvPr>
          <p:cNvSpPr/>
          <p:nvPr userDrawn="1"/>
        </p:nvSpPr>
        <p:spPr>
          <a:xfrm>
            <a:off x="6331806" y="2083242"/>
            <a:ext cx="2457995" cy="1231458"/>
          </a:xfrm>
          <a:prstGeom prst="rect">
            <a:avLst/>
          </a:prstGeom>
          <a:noFill/>
          <a:ln>
            <a:solidFill>
              <a:schemeClr val="bg1">
                <a:lumMod val="75000"/>
              </a:schemeClr>
            </a:solidFill>
          </a:ln>
        </p:spPr>
        <p:txBody>
          <a:bodyPr vert="horz" lIns="118872" tIns="137160" rIns="0" bIns="0" rtlCol="0">
            <a:noAutofit/>
          </a:bodyPr>
          <a:lstStyle/>
          <a:p>
            <a:pPr marL="171450" lvl="0" indent="-171450">
              <a:lnSpc>
                <a:spcPct val="95000"/>
              </a:lnSpc>
              <a:spcBef>
                <a:spcPts val="600"/>
              </a:spcBef>
              <a:buFont typeface="Arial" panose="020B0604020202020204" pitchFamily="34" charset="0"/>
              <a:buChar char="•"/>
            </a:pPr>
            <a:endParaRPr lang="en-US" sz="1200">
              <a:solidFill>
                <a:schemeClr val="tx1"/>
              </a:solidFill>
            </a:endParaRPr>
          </a:p>
        </p:txBody>
      </p:sp>
      <p:sp>
        <p:nvSpPr>
          <p:cNvPr id="20" name="Rectangle 19">
            <a:extLst>
              <a:ext uri="{FF2B5EF4-FFF2-40B4-BE49-F238E27FC236}">
                <a16:creationId xmlns:a16="http://schemas.microsoft.com/office/drawing/2014/main" id="{B6E17C6B-9A67-4384-B829-BECF252742C2}"/>
              </a:ext>
            </a:extLst>
          </p:cNvPr>
          <p:cNvSpPr/>
          <p:nvPr userDrawn="1"/>
        </p:nvSpPr>
        <p:spPr>
          <a:xfrm>
            <a:off x="9154186" y="2083242"/>
            <a:ext cx="2457995" cy="1231458"/>
          </a:xfrm>
          <a:prstGeom prst="rect">
            <a:avLst/>
          </a:prstGeom>
          <a:noFill/>
          <a:ln>
            <a:solidFill>
              <a:schemeClr val="bg1">
                <a:lumMod val="75000"/>
              </a:schemeClr>
            </a:solidFill>
          </a:ln>
        </p:spPr>
        <p:txBody>
          <a:bodyPr vert="horz" lIns="118872" tIns="137160" rIns="0" bIns="0" rtlCol="0">
            <a:noAutofit/>
          </a:bodyPr>
          <a:lstStyle/>
          <a:p>
            <a:pPr marL="171450" lvl="0" indent="-171450">
              <a:lnSpc>
                <a:spcPct val="95000"/>
              </a:lnSpc>
              <a:spcBef>
                <a:spcPts val="600"/>
              </a:spcBef>
              <a:buFont typeface="Arial" panose="020B0604020202020204" pitchFamily="34" charset="0"/>
              <a:buChar char="•"/>
            </a:pPr>
            <a:endParaRPr lang="en-US" sz="1200">
              <a:solidFill>
                <a:schemeClr val="tx1"/>
              </a:solidFill>
            </a:endParaRPr>
          </a:p>
        </p:txBody>
      </p:sp>
    </p:spTree>
    <p:extLst>
      <p:ext uri="{BB962C8B-B14F-4D97-AF65-F5344CB8AC3E}">
        <p14:creationId xmlns:p14="http://schemas.microsoft.com/office/powerpoint/2010/main" val="330737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50BA18-1A48-4919-B8C9-71439D8202CF}"/>
              </a:ext>
            </a:extLst>
          </p:cNvPr>
          <p:cNvPicPr>
            <a:picLocks noChangeAspect="1"/>
          </p:cNvPicPr>
          <p:nvPr userDrawn="1"/>
        </p:nvPicPr>
        <p:blipFill>
          <a:blip r:embed="rId2"/>
          <a:stretch>
            <a:fillRect/>
          </a:stretch>
        </p:blipFill>
        <p:spPr>
          <a:xfrm>
            <a:off x="1180" y="5307"/>
            <a:ext cx="12189640" cy="6854187"/>
          </a:xfrm>
          <a:prstGeom prst="rect">
            <a:avLst/>
          </a:prstGeom>
        </p:spPr>
      </p:pic>
      <p:pic>
        <p:nvPicPr>
          <p:cNvPr id="5" name="Picture 4">
            <a:extLst>
              <a:ext uri="{FF2B5EF4-FFF2-40B4-BE49-F238E27FC236}">
                <a16:creationId xmlns:a16="http://schemas.microsoft.com/office/drawing/2014/main" id="{E07E7A63-0D57-4635-A6F5-FFC7496A5C8E}"/>
              </a:ext>
            </a:extLst>
          </p:cNvPr>
          <p:cNvPicPr>
            <a:picLocks noChangeAspect="1"/>
          </p:cNvPicPr>
          <p:nvPr userDrawn="1"/>
        </p:nvPicPr>
        <p:blipFill>
          <a:blip r:embed="rId3"/>
          <a:stretch>
            <a:fillRect/>
          </a:stretch>
        </p:blipFill>
        <p:spPr>
          <a:xfrm>
            <a:off x="4890802" y="3842296"/>
            <a:ext cx="2325350" cy="327294"/>
          </a:xfrm>
          <a:prstGeom prst="rect">
            <a:avLst/>
          </a:prstGeom>
          <a:effectLst/>
        </p:spPr>
      </p:pic>
      <p:sp>
        <p:nvSpPr>
          <p:cNvPr id="2" name="TextBox 1">
            <a:extLst>
              <a:ext uri="{FF2B5EF4-FFF2-40B4-BE49-F238E27FC236}">
                <a16:creationId xmlns:a16="http://schemas.microsoft.com/office/drawing/2014/main" id="{F63D57B8-BFAE-4905-8E3F-3A6F125AA18B}"/>
              </a:ext>
            </a:extLst>
          </p:cNvPr>
          <p:cNvSpPr txBox="1"/>
          <p:nvPr userDrawn="1"/>
        </p:nvSpPr>
        <p:spPr>
          <a:xfrm>
            <a:off x="1872344" y="2596124"/>
            <a:ext cx="8395062" cy="492443"/>
          </a:xfrm>
          <a:prstGeom prst="rect">
            <a:avLst/>
          </a:prstGeom>
          <a:noFill/>
        </p:spPr>
        <p:txBody>
          <a:bodyPr wrap="square" lIns="0" tIns="0" rIns="0" bIns="0" rtlCol="0">
            <a:spAutoFit/>
          </a:bodyPr>
          <a:lstStyle/>
          <a:p>
            <a:pPr algn="ctr">
              <a:spcBef>
                <a:spcPts val="600"/>
              </a:spcBef>
            </a:pPr>
            <a:r>
              <a:rPr lang="en-US" sz="3200" dirty="0">
                <a:solidFill>
                  <a:schemeClr val="bg2"/>
                </a:solidFill>
                <a:effectLst/>
              </a:rPr>
              <a:t>THANK YOU</a:t>
            </a:r>
          </a:p>
        </p:txBody>
      </p:sp>
      <p:cxnSp>
        <p:nvCxnSpPr>
          <p:cNvPr id="4" name="Straight Connector 3">
            <a:extLst>
              <a:ext uri="{FF2B5EF4-FFF2-40B4-BE49-F238E27FC236}">
                <a16:creationId xmlns:a16="http://schemas.microsoft.com/office/drawing/2014/main" id="{544B44F5-4921-49EE-8DD6-1578FC11F8C2}"/>
              </a:ext>
            </a:extLst>
          </p:cNvPr>
          <p:cNvCxnSpPr/>
          <p:nvPr userDrawn="1"/>
        </p:nvCxnSpPr>
        <p:spPr>
          <a:xfrm>
            <a:off x="5146766" y="3433763"/>
            <a:ext cx="1837508" cy="0"/>
          </a:xfrm>
          <a:prstGeom prst="line">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677675"/>
      </p:ext>
    </p:extLst>
  </p:cSld>
  <p:clrMapOvr>
    <a:masterClrMapping/>
  </p:clrMapOvr>
  <p:transition>
    <p:fade/>
  </p:transition>
  <p:extLst>
    <p:ext uri="{DCECCB84-F9BA-43D5-87BE-67443E8EF086}">
      <p15:sldGuideLst xmlns:p15="http://schemas.microsoft.com/office/powerpoint/2012/main">
        <p15:guide id="1" pos="3096" userDrawn="1">
          <p15:clr>
            <a:srgbClr val="FBAE40"/>
          </p15:clr>
        </p15:guide>
        <p15:guide id="2" pos="4553"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50BA18-1A48-4919-B8C9-71439D8202CF}"/>
              </a:ext>
            </a:extLst>
          </p:cNvPr>
          <p:cNvPicPr>
            <a:picLocks noChangeAspect="1"/>
          </p:cNvPicPr>
          <p:nvPr userDrawn="1"/>
        </p:nvPicPr>
        <p:blipFill>
          <a:blip r:embed="rId2"/>
          <a:stretch>
            <a:fillRect/>
          </a:stretch>
        </p:blipFill>
        <p:spPr>
          <a:xfrm>
            <a:off x="1181" y="5307"/>
            <a:ext cx="12189638" cy="6854187"/>
          </a:xfrm>
          <a:prstGeom prst="rect">
            <a:avLst/>
          </a:prstGeom>
        </p:spPr>
      </p:pic>
      <p:pic>
        <p:nvPicPr>
          <p:cNvPr id="5" name="Picture 4">
            <a:extLst>
              <a:ext uri="{FF2B5EF4-FFF2-40B4-BE49-F238E27FC236}">
                <a16:creationId xmlns:a16="http://schemas.microsoft.com/office/drawing/2014/main" id="{E07E7A63-0D57-4635-A6F5-FFC7496A5C8E}"/>
              </a:ext>
            </a:extLst>
          </p:cNvPr>
          <p:cNvPicPr>
            <a:picLocks noChangeAspect="1"/>
          </p:cNvPicPr>
          <p:nvPr userDrawn="1"/>
        </p:nvPicPr>
        <p:blipFill>
          <a:blip r:embed="rId3"/>
          <a:stretch>
            <a:fillRect/>
          </a:stretch>
        </p:blipFill>
        <p:spPr>
          <a:xfrm>
            <a:off x="4890802" y="3842296"/>
            <a:ext cx="2325350" cy="327294"/>
          </a:xfrm>
          <a:prstGeom prst="rect">
            <a:avLst/>
          </a:prstGeom>
          <a:effectLst/>
        </p:spPr>
      </p:pic>
      <p:sp>
        <p:nvSpPr>
          <p:cNvPr id="2" name="TextBox 1">
            <a:extLst>
              <a:ext uri="{FF2B5EF4-FFF2-40B4-BE49-F238E27FC236}">
                <a16:creationId xmlns:a16="http://schemas.microsoft.com/office/drawing/2014/main" id="{F63D57B8-BFAE-4905-8E3F-3A6F125AA18B}"/>
              </a:ext>
            </a:extLst>
          </p:cNvPr>
          <p:cNvSpPr txBox="1"/>
          <p:nvPr userDrawn="1"/>
        </p:nvSpPr>
        <p:spPr>
          <a:xfrm>
            <a:off x="1872344" y="2596124"/>
            <a:ext cx="8395062" cy="492443"/>
          </a:xfrm>
          <a:prstGeom prst="rect">
            <a:avLst/>
          </a:prstGeom>
          <a:noFill/>
        </p:spPr>
        <p:txBody>
          <a:bodyPr wrap="square" lIns="0" tIns="0" rIns="0" bIns="0" rtlCol="0">
            <a:spAutoFit/>
          </a:bodyPr>
          <a:lstStyle/>
          <a:p>
            <a:pPr algn="ctr">
              <a:spcBef>
                <a:spcPts val="600"/>
              </a:spcBef>
            </a:pPr>
            <a:r>
              <a:rPr lang="en-US" sz="3200" dirty="0">
                <a:solidFill>
                  <a:schemeClr val="bg2"/>
                </a:solidFill>
                <a:effectLst/>
              </a:rPr>
              <a:t>THANK YOU</a:t>
            </a:r>
          </a:p>
        </p:txBody>
      </p:sp>
      <p:cxnSp>
        <p:nvCxnSpPr>
          <p:cNvPr id="4" name="Straight Connector 3">
            <a:extLst>
              <a:ext uri="{FF2B5EF4-FFF2-40B4-BE49-F238E27FC236}">
                <a16:creationId xmlns:a16="http://schemas.microsoft.com/office/drawing/2014/main" id="{544B44F5-4921-49EE-8DD6-1578FC11F8C2}"/>
              </a:ext>
            </a:extLst>
          </p:cNvPr>
          <p:cNvCxnSpPr/>
          <p:nvPr userDrawn="1"/>
        </p:nvCxnSpPr>
        <p:spPr>
          <a:xfrm>
            <a:off x="5146766" y="3433763"/>
            <a:ext cx="1837508" cy="0"/>
          </a:xfrm>
          <a:prstGeom prst="line">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723977"/>
      </p:ext>
    </p:extLst>
  </p:cSld>
  <p:clrMapOvr>
    <a:masterClrMapping/>
  </p:clrMapOvr>
  <p:transition>
    <p:fade/>
  </p:transition>
  <p:extLst>
    <p:ext uri="{DCECCB84-F9BA-43D5-87BE-67443E8EF086}">
      <p15:sldGuideLst xmlns:p15="http://schemas.microsoft.com/office/powerpoint/2012/main">
        <p15:guide id="1" pos="3096">
          <p15:clr>
            <a:srgbClr val="FBAE40"/>
          </p15:clr>
        </p15:guide>
        <p15:guide id="2" pos="45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950BA18-1A48-4919-B8C9-71439D8202CF}"/>
              </a:ext>
            </a:extLst>
          </p:cNvPr>
          <p:cNvPicPr>
            <a:picLocks noChangeAspect="1"/>
          </p:cNvPicPr>
          <p:nvPr userDrawn="1"/>
        </p:nvPicPr>
        <p:blipFill>
          <a:blip r:embed="rId2"/>
          <a:stretch>
            <a:fillRect/>
          </a:stretch>
        </p:blipFill>
        <p:spPr>
          <a:xfrm>
            <a:off x="1181" y="6373"/>
            <a:ext cx="12189638" cy="6852054"/>
          </a:xfrm>
          <a:prstGeom prst="rect">
            <a:avLst/>
          </a:prstGeom>
        </p:spPr>
      </p:pic>
      <p:pic>
        <p:nvPicPr>
          <p:cNvPr id="5" name="Picture 4">
            <a:extLst>
              <a:ext uri="{FF2B5EF4-FFF2-40B4-BE49-F238E27FC236}">
                <a16:creationId xmlns:a16="http://schemas.microsoft.com/office/drawing/2014/main" id="{E07E7A63-0D57-4635-A6F5-FFC7496A5C8E}"/>
              </a:ext>
            </a:extLst>
          </p:cNvPr>
          <p:cNvPicPr>
            <a:picLocks noChangeAspect="1"/>
          </p:cNvPicPr>
          <p:nvPr userDrawn="1"/>
        </p:nvPicPr>
        <p:blipFill>
          <a:blip r:embed="rId3"/>
          <a:stretch>
            <a:fillRect/>
          </a:stretch>
        </p:blipFill>
        <p:spPr>
          <a:xfrm>
            <a:off x="4890802" y="3842296"/>
            <a:ext cx="2325350" cy="327294"/>
          </a:xfrm>
          <a:prstGeom prst="rect">
            <a:avLst/>
          </a:prstGeom>
          <a:effectLst/>
        </p:spPr>
      </p:pic>
      <p:sp>
        <p:nvSpPr>
          <p:cNvPr id="2" name="TextBox 1">
            <a:extLst>
              <a:ext uri="{FF2B5EF4-FFF2-40B4-BE49-F238E27FC236}">
                <a16:creationId xmlns:a16="http://schemas.microsoft.com/office/drawing/2014/main" id="{F63D57B8-BFAE-4905-8E3F-3A6F125AA18B}"/>
              </a:ext>
            </a:extLst>
          </p:cNvPr>
          <p:cNvSpPr txBox="1"/>
          <p:nvPr userDrawn="1"/>
        </p:nvSpPr>
        <p:spPr>
          <a:xfrm>
            <a:off x="1872344" y="2596124"/>
            <a:ext cx="8395062" cy="492443"/>
          </a:xfrm>
          <a:prstGeom prst="rect">
            <a:avLst/>
          </a:prstGeom>
          <a:noFill/>
        </p:spPr>
        <p:txBody>
          <a:bodyPr wrap="square" lIns="0" tIns="0" rIns="0" bIns="0" rtlCol="0">
            <a:spAutoFit/>
          </a:bodyPr>
          <a:lstStyle/>
          <a:p>
            <a:pPr algn="ctr">
              <a:spcBef>
                <a:spcPts val="600"/>
              </a:spcBef>
            </a:pPr>
            <a:r>
              <a:rPr lang="en-US" sz="3200" dirty="0">
                <a:solidFill>
                  <a:schemeClr val="bg2"/>
                </a:solidFill>
                <a:effectLst/>
              </a:rPr>
              <a:t>THANK YOU</a:t>
            </a:r>
          </a:p>
        </p:txBody>
      </p:sp>
      <p:cxnSp>
        <p:nvCxnSpPr>
          <p:cNvPr id="4" name="Straight Connector 3">
            <a:extLst>
              <a:ext uri="{FF2B5EF4-FFF2-40B4-BE49-F238E27FC236}">
                <a16:creationId xmlns:a16="http://schemas.microsoft.com/office/drawing/2014/main" id="{544B44F5-4921-49EE-8DD6-1578FC11F8C2}"/>
              </a:ext>
            </a:extLst>
          </p:cNvPr>
          <p:cNvCxnSpPr/>
          <p:nvPr userDrawn="1"/>
        </p:nvCxnSpPr>
        <p:spPr>
          <a:xfrm>
            <a:off x="5146766" y="3433763"/>
            <a:ext cx="1837508" cy="0"/>
          </a:xfrm>
          <a:prstGeom prst="line">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707563"/>
      </p:ext>
    </p:extLst>
  </p:cSld>
  <p:clrMapOvr>
    <a:masterClrMapping/>
  </p:clrMapOvr>
  <p:transition>
    <p:fade/>
  </p:transition>
  <p:extLst>
    <p:ext uri="{DCECCB84-F9BA-43D5-87BE-67443E8EF086}">
      <p15:sldGuideLst xmlns:p15="http://schemas.microsoft.com/office/powerpoint/2012/main">
        <p15:guide id="1" pos="3096">
          <p15:clr>
            <a:srgbClr val="FBAE40"/>
          </p15:clr>
        </p15:guide>
        <p15:guide id="2" pos="45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Juniper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a:xfrm>
            <a:off x="665791" y="219197"/>
            <a:ext cx="9754559" cy="856407"/>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8" name="Text Placeholder 6">
            <a:extLst>
              <a:ext uri="{FF2B5EF4-FFF2-40B4-BE49-F238E27FC236}">
                <a16:creationId xmlns:a16="http://schemas.microsoft.com/office/drawing/2014/main" id="{B2E72ABD-7529-456D-97E2-F470CB60CC20}"/>
              </a:ext>
            </a:extLst>
          </p:cNvPr>
          <p:cNvSpPr>
            <a:spLocks noGrp="1"/>
          </p:cNvSpPr>
          <p:nvPr>
            <p:ph type="body" sz="quarter" idx="13" hasCustomPrompt="1"/>
          </p:nvPr>
        </p:nvSpPr>
        <p:spPr>
          <a:xfrm>
            <a:off x="664322" y="1368564"/>
            <a:ext cx="11023911" cy="460439"/>
          </a:xfrm>
        </p:spPr>
        <p:txBody>
          <a:bodyPr/>
          <a:lstStyle>
            <a:lvl1pPr>
              <a:defRPr sz="1800">
                <a:solidFill>
                  <a:schemeClr val="tx1"/>
                </a:solidFill>
              </a:defRPr>
            </a:lvl1pPr>
          </a:lstStyle>
          <a:p>
            <a:pPr lvl="0"/>
            <a:r>
              <a:rPr lang="en-US" dirty="0"/>
              <a:t>Edit Master subtitle styles</a:t>
            </a:r>
          </a:p>
        </p:txBody>
      </p:sp>
      <p:sp>
        <p:nvSpPr>
          <p:cNvPr id="7" name="Rectangle 6">
            <a:extLst>
              <a:ext uri="{FF2B5EF4-FFF2-40B4-BE49-F238E27FC236}">
                <a16:creationId xmlns:a16="http://schemas.microsoft.com/office/drawing/2014/main" id="{EEBF624B-7428-4CCC-8B8C-160A3358ACFA}"/>
              </a:ext>
            </a:extLst>
          </p:cNvPr>
          <p:cNvSpPr/>
          <p:nvPr userDrawn="1"/>
        </p:nvSpPr>
        <p:spPr>
          <a:xfrm>
            <a:off x="11077575" y="59185"/>
            <a:ext cx="791308" cy="3911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27432" rIns="0" rtlCol="0" anchor="ctr"/>
          <a:lstStyle/>
          <a:p>
            <a:pPr algn="ctr"/>
            <a:r>
              <a:rPr lang="en-US" sz="1200" dirty="0">
                <a:solidFill>
                  <a:srgbClr val="FEFEFE"/>
                </a:solidFill>
              </a:rPr>
              <a:t>Guideline</a:t>
            </a:r>
          </a:p>
        </p:txBody>
      </p:sp>
      <p:sp>
        <p:nvSpPr>
          <p:cNvPr id="9" name="Text Placeholder 6">
            <a:extLst>
              <a:ext uri="{FF2B5EF4-FFF2-40B4-BE49-F238E27FC236}">
                <a16:creationId xmlns:a16="http://schemas.microsoft.com/office/drawing/2014/main" id="{CDFF0E96-0F55-45A8-BB8D-C9DE78866200}"/>
              </a:ext>
            </a:extLst>
          </p:cNvPr>
          <p:cNvSpPr>
            <a:spLocks noGrp="1"/>
          </p:cNvSpPr>
          <p:nvPr>
            <p:ph type="body" sz="quarter" idx="14" hasCustomPrompt="1"/>
          </p:nvPr>
        </p:nvSpPr>
        <p:spPr>
          <a:xfrm>
            <a:off x="11077714" y="402740"/>
            <a:ext cx="792201" cy="245529"/>
          </a:xfrm>
          <a:solidFill>
            <a:schemeClr val="accent1"/>
          </a:solidFill>
        </p:spPr>
        <p:txBody>
          <a:bodyPr wrap="square"/>
          <a:lstStyle>
            <a:lvl1pPr algn="ctr">
              <a:defRPr sz="1400" b="1" cap="all" baseline="0">
                <a:solidFill>
                  <a:srgbClr val="FEFEFE"/>
                </a:solidFill>
              </a:defRPr>
            </a:lvl1pPr>
          </a:lstStyle>
          <a:p>
            <a:pPr lvl="0"/>
            <a:r>
              <a:rPr lang="en-US" dirty="0"/>
              <a:t>-</a:t>
            </a:r>
          </a:p>
        </p:txBody>
      </p:sp>
    </p:spTree>
    <p:extLst>
      <p:ext uri="{BB962C8B-B14F-4D97-AF65-F5344CB8AC3E}">
        <p14:creationId xmlns:p14="http://schemas.microsoft.com/office/powerpoint/2010/main" val="2486013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backup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8900A0F-BE51-4119-A570-5810C65FA10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Tree>
    <p:extLst>
      <p:ext uri="{BB962C8B-B14F-4D97-AF65-F5344CB8AC3E}">
        <p14:creationId xmlns:p14="http://schemas.microsoft.com/office/powerpoint/2010/main" val="3040531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Buildings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3C60C819-8573-473E-84FA-D5CD09CF3B21}"/>
              </a:ext>
            </a:extLst>
          </p:cNvPr>
          <p:cNvPicPr>
            <a:picLocks noChangeAspect="1"/>
          </p:cNvPicPr>
          <p:nvPr userDrawn="1"/>
        </p:nvPicPr>
        <p:blipFill>
          <a:blip r:embed="rId2"/>
          <a:stretch>
            <a:fillRect/>
          </a:stretch>
        </p:blipFill>
        <p:spPr>
          <a:xfrm>
            <a:off x="9194800" y="0"/>
            <a:ext cx="2997200" cy="6858000"/>
          </a:xfrm>
          <a:prstGeom prst="rect">
            <a:avLst/>
          </a:prstGeom>
        </p:spPr>
      </p:pic>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cxnSp>
        <p:nvCxnSpPr>
          <p:cNvPr id="9" name="Straight Connector 8">
            <a:extLst>
              <a:ext uri="{FF2B5EF4-FFF2-40B4-BE49-F238E27FC236}">
                <a16:creationId xmlns:a16="http://schemas.microsoft.com/office/drawing/2014/main" id="{F21294AE-A281-46AB-9539-C90BA9C3254A}"/>
              </a:ext>
            </a:extLst>
          </p:cNvPr>
          <p:cNvCxnSpPr/>
          <p:nvPr userDrawn="1"/>
        </p:nvCxnSpPr>
        <p:spPr>
          <a:xfrm>
            <a:off x="482070" y="1302113"/>
            <a:ext cx="8406893" cy="0"/>
          </a:xfrm>
          <a:prstGeom prst="line">
            <a:avLst/>
          </a:prstGeom>
          <a:ln w="6350" cmpd="sng">
            <a:solidFill>
              <a:schemeClr val="bg1">
                <a:lumMod val="85000"/>
              </a:schemeClr>
            </a:solidFill>
            <a:miter lim="800000"/>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4BA0FE86-AA7F-479C-927D-5398E1942CFD}"/>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3" name="Straight Connector 12">
            <a:extLst>
              <a:ext uri="{FF2B5EF4-FFF2-40B4-BE49-F238E27FC236}">
                <a16:creationId xmlns:a16="http://schemas.microsoft.com/office/drawing/2014/main" id="{25896E1A-46B6-441E-831F-0C83472FFC4B}"/>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57C53FF-5A2C-454D-9362-097ECCE23106}"/>
              </a:ext>
            </a:extLst>
          </p:cNvPr>
          <p:cNvSpPr>
            <a:spLocks noGrp="1"/>
          </p:cNvSpPr>
          <p:nvPr>
            <p:ph idx="1"/>
          </p:nvPr>
        </p:nvSpPr>
        <p:spPr>
          <a:xfrm>
            <a:off x="482070" y="1901816"/>
            <a:ext cx="8087983" cy="4357384"/>
          </a:xfrm>
        </p:spPr>
        <p:txBody>
          <a:bodyPr/>
          <a:lstStyle>
            <a:lvl1pPr marL="226478" indent="-226478">
              <a:spcBef>
                <a:spcPts val="2400"/>
              </a:spcBef>
              <a:buFont typeface="Arial" panose="020B0604020202020204" pitchFamily="34" charset="0"/>
              <a:buChar char="•"/>
              <a:defRPr sz="2400">
                <a:solidFill>
                  <a:schemeClr val="tx1">
                    <a:lumMod val="75000"/>
                  </a:schemeClr>
                </a:solidFill>
              </a:defRPr>
            </a:lvl1pPr>
            <a:lvl2pPr marL="690016" indent="-228594">
              <a:defRPr sz="1867">
                <a:solidFill>
                  <a:schemeClr val="tx1">
                    <a:lumMod val="75000"/>
                  </a:schemeClr>
                </a:solidFill>
              </a:defRPr>
            </a:lvl2pPr>
            <a:lvl3pPr marL="1068891" indent="-228594">
              <a:defRPr sz="1467">
                <a:solidFill>
                  <a:schemeClr val="tx1">
                    <a:lumMod val="75000"/>
                  </a:schemeClr>
                </a:solidFill>
              </a:defRPr>
            </a:lvl3pPr>
            <a:lvl4pPr>
              <a:defRPr sz="1467">
                <a:solidFill>
                  <a:schemeClr val="tx1">
                    <a:lumMod val="75000"/>
                  </a:schemeClr>
                </a:solidFill>
              </a:defRPr>
            </a:lvl4pPr>
            <a:lvl5pPr>
              <a:defRPr sz="1467">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a:extLst>
              <a:ext uri="{FF2B5EF4-FFF2-40B4-BE49-F238E27FC236}">
                <a16:creationId xmlns:a16="http://schemas.microsoft.com/office/drawing/2014/main" id="{3C9BDF50-2E05-47A9-96A9-8AB3839AF7F2}"/>
              </a:ext>
            </a:extLst>
          </p:cNvPr>
          <p:cNvSpPr txBox="1"/>
          <p:nvPr userDrawn="1"/>
        </p:nvSpPr>
        <p:spPr>
          <a:xfrm>
            <a:off x="482072" y="733678"/>
            <a:ext cx="6845737" cy="615553"/>
          </a:xfrm>
          <a:prstGeom prst="rect">
            <a:avLst/>
          </a:prstGeom>
          <a:noFill/>
        </p:spPr>
        <p:txBody>
          <a:bodyPr wrap="square" lIns="0" tIns="0" rIns="0" bIns="0" rtlCol="0">
            <a:spAutoFit/>
          </a:bodyPr>
          <a:lstStyle/>
          <a:p>
            <a:r>
              <a:rPr lang="en-US" sz="4000" dirty="0">
                <a:solidFill>
                  <a:schemeClr val="accent1"/>
                </a:solidFill>
                <a:latin typeface="+mn-lt"/>
              </a:rPr>
              <a:t>AGENDA</a:t>
            </a:r>
          </a:p>
        </p:txBody>
      </p:sp>
    </p:spTree>
    <p:extLst>
      <p:ext uri="{BB962C8B-B14F-4D97-AF65-F5344CB8AC3E}">
        <p14:creationId xmlns:p14="http://schemas.microsoft.com/office/powerpoint/2010/main" val="985410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sion">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D6E0841-61F6-44E0-A321-DACC7510FA36}"/>
              </a:ext>
            </a:extLst>
          </p:cNvPr>
          <p:cNvPicPr>
            <a:picLocks noChangeAspect="1"/>
          </p:cNvPicPr>
          <p:nvPr userDrawn="1"/>
        </p:nvPicPr>
        <p:blipFill>
          <a:blip r:embed="rId2"/>
          <a:stretch>
            <a:fillRect/>
          </a:stretch>
        </p:blipFill>
        <p:spPr>
          <a:xfrm>
            <a:off x="0" y="1"/>
            <a:ext cx="6858000" cy="6858000"/>
          </a:xfrm>
          <a:prstGeom prst="rect">
            <a:avLst/>
          </a:prstGeom>
        </p:spPr>
      </p:pic>
      <p:sp>
        <p:nvSpPr>
          <p:cNvPr id="36" name="Rectangle 35">
            <a:extLst>
              <a:ext uri="{FF2B5EF4-FFF2-40B4-BE49-F238E27FC236}">
                <a16:creationId xmlns:a16="http://schemas.microsoft.com/office/drawing/2014/main" id="{ADF3C748-D5E2-4FB5-9576-EE213493AB87}"/>
              </a:ext>
            </a:extLst>
          </p:cNvPr>
          <p:cNvSpPr/>
          <p:nvPr userDrawn="1"/>
        </p:nvSpPr>
        <p:spPr>
          <a:xfrm>
            <a:off x="5850384" y="1"/>
            <a:ext cx="6341615" cy="6858000"/>
          </a:xfrm>
          <a:prstGeom prst="rect">
            <a:avLst/>
          </a:prstGeom>
          <a:gradFill flip="none" rotWithShape="1">
            <a:gsLst>
              <a:gs pos="54000">
                <a:srgbClr val="73992F"/>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lvl1pPr>
              <a:defRPr>
                <a:solidFill>
                  <a:schemeClr val="bg2"/>
                </a:solidFill>
              </a:defRPr>
            </a:lvl1pPr>
          </a:lstStyle>
          <a:p>
            <a:fld id="{911CAEDA-F13C-43B4-B3A8-D3983B745648}" type="slidenum">
              <a:rPr lang="en-US" smtClean="0"/>
              <a:pPr/>
              <a:t>‹N°›</a:t>
            </a:fld>
            <a:endParaRPr lang="en-US" dirty="0"/>
          </a:p>
        </p:txBody>
      </p:sp>
      <p:cxnSp>
        <p:nvCxnSpPr>
          <p:cNvPr id="13" name="Straight Connector 12">
            <a:extLst>
              <a:ext uri="{FF2B5EF4-FFF2-40B4-BE49-F238E27FC236}">
                <a16:creationId xmlns:a16="http://schemas.microsoft.com/office/drawing/2014/main" id="{25896E1A-46B6-441E-831F-0C83472FFC4B}"/>
              </a:ext>
            </a:extLst>
          </p:cNvPr>
          <p:cNvCxnSpPr/>
          <p:nvPr userDrawn="1"/>
        </p:nvCxnSpPr>
        <p:spPr>
          <a:xfrm>
            <a:off x="11294960" y="6596757"/>
            <a:ext cx="0" cy="1856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57C53FF-5A2C-454D-9362-097ECCE23106}"/>
              </a:ext>
            </a:extLst>
          </p:cNvPr>
          <p:cNvSpPr>
            <a:spLocks noGrp="1"/>
          </p:cNvSpPr>
          <p:nvPr>
            <p:ph idx="1" hasCustomPrompt="1"/>
          </p:nvPr>
        </p:nvSpPr>
        <p:spPr>
          <a:xfrm>
            <a:off x="6490032" y="2485748"/>
            <a:ext cx="5132335" cy="1074199"/>
          </a:xfrm>
        </p:spPr>
        <p:txBody>
          <a:bodyPr anchor="ctr" anchorCtr="0"/>
          <a:lstStyle>
            <a:lvl1pPr marL="0" indent="0">
              <a:spcBef>
                <a:spcPts val="1600"/>
              </a:spcBef>
              <a:buFont typeface="Arial" panose="020B0604020202020204" pitchFamily="34" charset="0"/>
              <a:buNone/>
              <a:defRPr sz="3200">
                <a:solidFill>
                  <a:schemeClr val="bg1"/>
                </a:solidFill>
              </a:defRPr>
            </a:lvl1pPr>
            <a:lvl2pPr marL="690016" indent="-228594">
              <a:defRPr sz="1600">
                <a:solidFill>
                  <a:schemeClr val="bg1"/>
                </a:solidFill>
              </a:defRPr>
            </a:lvl2pPr>
            <a:lvl3pPr marL="1068891" indent="-228594">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Division Slide</a:t>
            </a:r>
          </a:p>
        </p:txBody>
      </p:sp>
      <p:grpSp>
        <p:nvGrpSpPr>
          <p:cNvPr id="37" name="Group 36">
            <a:extLst>
              <a:ext uri="{FF2B5EF4-FFF2-40B4-BE49-F238E27FC236}">
                <a16:creationId xmlns:a16="http://schemas.microsoft.com/office/drawing/2014/main" id="{60F16A6E-CC35-4B78-9DF5-68D095D02AFF}"/>
              </a:ext>
            </a:extLst>
          </p:cNvPr>
          <p:cNvGrpSpPr/>
          <p:nvPr userDrawn="1"/>
        </p:nvGrpSpPr>
        <p:grpSpPr>
          <a:xfrm>
            <a:off x="10324956" y="6592898"/>
            <a:ext cx="698591" cy="191911"/>
            <a:chOff x="1855788" y="3378201"/>
            <a:chExt cx="3709987" cy="1019175"/>
          </a:xfrm>
          <a:solidFill>
            <a:schemeClr val="bg2"/>
          </a:solidFill>
        </p:grpSpPr>
        <p:sp>
          <p:nvSpPr>
            <p:cNvPr id="38" name="Freeform 5">
              <a:extLst>
                <a:ext uri="{FF2B5EF4-FFF2-40B4-BE49-F238E27FC236}">
                  <a16:creationId xmlns:a16="http://schemas.microsoft.com/office/drawing/2014/main" id="{B94135C2-0B4B-4CB5-90D9-271F82C3618C}"/>
                </a:ext>
              </a:extLst>
            </p:cNvPr>
            <p:cNvSpPr>
              <a:spLocks/>
            </p:cNvSpPr>
            <p:nvPr userDrawn="1"/>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 name="Freeform 6">
              <a:extLst>
                <a:ext uri="{FF2B5EF4-FFF2-40B4-BE49-F238E27FC236}">
                  <a16:creationId xmlns:a16="http://schemas.microsoft.com/office/drawing/2014/main" id="{A720F58E-511B-4691-BB0C-7E9C005922A0}"/>
                </a:ext>
              </a:extLst>
            </p:cNvPr>
            <p:cNvSpPr>
              <a:spLocks/>
            </p:cNvSpPr>
            <p:nvPr userDrawn="1"/>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7">
              <a:extLst>
                <a:ext uri="{FF2B5EF4-FFF2-40B4-BE49-F238E27FC236}">
                  <a16:creationId xmlns:a16="http://schemas.microsoft.com/office/drawing/2014/main" id="{42D7B96D-77EF-4C83-8B22-D95AEC757A23}"/>
                </a:ext>
              </a:extLst>
            </p:cNvPr>
            <p:cNvSpPr>
              <a:spLocks/>
            </p:cNvSpPr>
            <p:nvPr userDrawn="1"/>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 name="Freeform 8">
              <a:extLst>
                <a:ext uri="{FF2B5EF4-FFF2-40B4-BE49-F238E27FC236}">
                  <a16:creationId xmlns:a16="http://schemas.microsoft.com/office/drawing/2014/main" id="{AAF9EBF7-B3A2-4271-86DF-AD10DFA2AC56}"/>
                </a:ext>
              </a:extLst>
            </p:cNvPr>
            <p:cNvSpPr>
              <a:spLocks/>
            </p:cNvSpPr>
            <p:nvPr userDrawn="1"/>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 name="Freeform 9">
              <a:extLst>
                <a:ext uri="{FF2B5EF4-FFF2-40B4-BE49-F238E27FC236}">
                  <a16:creationId xmlns:a16="http://schemas.microsoft.com/office/drawing/2014/main" id="{24863184-61D4-4BEA-A1ED-DD43027D056B}"/>
                </a:ext>
              </a:extLst>
            </p:cNvPr>
            <p:cNvSpPr>
              <a:spLocks noEditPoints="1"/>
            </p:cNvSpPr>
            <p:nvPr userDrawn="1"/>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 name="Freeform 10">
              <a:extLst>
                <a:ext uri="{FF2B5EF4-FFF2-40B4-BE49-F238E27FC236}">
                  <a16:creationId xmlns:a16="http://schemas.microsoft.com/office/drawing/2014/main" id="{9B1F8F05-F6BC-424D-B415-1B98A4B6B1B0}"/>
                </a:ext>
              </a:extLst>
            </p:cNvPr>
            <p:cNvSpPr>
              <a:spLocks noEditPoints="1"/>
            </p:cNvSpPr>
            <p:nvPr userDrawn="1"/>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 name="Freeform 11">
              <a:extLst>
                <a:ext uri="{FF2B5EF4-FFF2-40B4-BE49-F238E27FC236}">
                  <a16:creationId xmlns:a16="http://schemas.microsoft.com/office/drawing/2014/main" id="{00C91E9B-149C-4D99-8881-304C93DECC99}"/>
                </a:ext>
              </a:extLst>
            </p:cNvPr>
            <p:cNvSpPr>
              <a:spLocks/>
            </p:cNvSpPr>
            <p:nvPr userDrawn="1"/>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 name="Freeform 12">
              <a:extLst>
                <a:ext uri="{FF2B5EF4-FFF2-40B4-BE49-F238E27FC236}">
                  <a16:creationId xmlns:a16="http://schemas.microsoft.com/office/drawing/2014/main" id="{C31EA682-8F2F-4033-AE85-BA364C4F5BE5}"/>
                </a:ext>
              </a:extLst>
            </p:cNvPr>
            <p:cNvSpPr>
              <a:spLocks/>
            </p:cNvSpPr>
            <p:nvPr userDrawn="1"/>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 name="Freeform 13">
              <a:extLst>
                <a:ext uri="{FF2B5EF4-FFF2-40B4-BE49-F238E27FC236}">
                  <a16:creationId xmlns:a16="http://schemas.microsoft.com/office/drawing/2014/main" id="{989C632C-5E49-4BA9-99AA-EB80E006D822}"/>
                </a:ext>
              </a:extLst>
            </p:cNvPr>
            <p:cNvSpPr>
              <a:spLocks/>
            </p:cNvSpPr>
            <p:nvPr userDrawn="1"/>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 name="Freeform 14">
              <a:extLst>
                <a:ext uri="{FF2B5EF4-FFF2-40B4-BE49-F238E27FC236}">
                  <a16:creationId xmlns:a16="http://schemas.microsoft.com/office/drawing/2014/main" id="{C8916602-BD36-406B-ACE7-C9CACB6CE865}"/>
                </a:ext>
              </a:extLst>
            </p:cNvPr>
            <p:cNvSpPr>
              <a:spLocks/>
            </p:cNvSpPr>
            <p:nvPr userDrawn="1"/>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 name="Freeform 15">
              <a:extLst>
                <a:ext uri="{FF2B5EF4-FFF2-40B4-BE49-F238E27FC236}">
                  <a16:creationId xmlns:a16="http://schemas.microsoft.com/office/drawing/2014/main" id="{3B15909C-B863-4B91-9EFD-6A5C9A247FAD}"/>
                </a:ext>
              </a:extLst>
            </p:cNvPr>
            <p:cNvSpPr>
              <a:spLocks/>
            </p:cNvSpPr>
            <p:nvPr userDrawn="1"/>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9" name="Rectangle 16">
              <a:extLst>
                <a:ext uri="{FF2B5EF4-FFF2-40B4-BE49-F238E27FC236}">
                  <a16:creationId xmlns:a16="http://schemas.microsoft.com/office/drawing/2014/main" id="{23238A1E-5709-4EAC-94B7-5F6AF848C0AE}"/>
                </a:ext>
              </a:extLst>
            </p:cNvPr>
            <p:cNvSpPr>
              <a:spLocks noChangeArrowheads="1"/>
            </p:cNvSpPr>
            <p:nvPr userDrawn="1"/>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0" name="Freeform 17">
              <a:extLst>
                <a:ext uri="{FF2B5EF4-FFF2-40B4-BE49-F238E27FC236}">
                  <a16:creationId xmlns:a16="http://schemas.microsoft.com/office/drawing/2014/main" id="{AD4EB01E-926D-4B13-A488-A9571F869886}"/>
                </a:ext>
              </a:extLst>
            </p:cNvPr>
            <p:cNvSpPr>
              <a:spLocks noEditPoints="1"/>
            </p:cNvSpPr>
            <p:nvPr userDrawn="1"/>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1" name="Freeform 18">
              <a:extLst>
                <a:ext uri="{FF2B5EF4-FFF2-40B4-BE49-F238E27FC236}">
                  <a16:creationId xmlns:a16="http://schemas.microsoft.com/office/drawing/2014/main" id="{1B702DAA-777C-4935-8D21-31BF0B6FE549}"/>
                </a:ext>
              </a:extLst>
            </p:cNvPr>
            <p:cNvSpPr>
              <a:spLocks noEditPoints="1"/>
            </p:cNvSpPr>
            <p:nvPr userDrawn="1"/>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2" name="Freeform 19">
              <a:extLst>
                <a:ext uri="{FF2B5EF4-FFF2-40B4-BE49-F238E27FC236}">
                  <a16:creationId xmlns:a16="http://schemas.microsoft.com/office/drawing/2014/main" id="{0166519D-01B0-4CC3-B2C7-73505A8F7B1E}"/>
                </a:ext>
              </a:extLst>
            </p:cNvPr>
            <p:cNvSpPr>
              <a:spLocks/>
            </p:cNvSpPr>
            <p:nvPr userDrawn="1"/>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3" name="Freeform 20">
              <a:extLst>
                <a:ext uri="{FF2B5EF4-FFF2-40B4-BE49-F238E27FC236}">
                  <a16:creationId xmlns:a16="http://schemas.microsoft.com/office/drawing/2014/main" id="{2C25CB92-1B9A-46C4-9247-53F12660A608}"/>
                </a:ext>
              </a:extLst>
            </p:cNvPr>
            <p:cNvSpPr>
              <a:spLocks noEditPoints="1"/>
            </p:cNvSpPr>
            <p:nvPr userDrawn="1"/>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4" name="Freeform 21">
              <a:extLst>
                <a:ext uri="{FF2B5EF4-FFF2-40B4-BE49-F238E27FC236}">
                  <a16:creationId xmlns:a16="http://schemas.microsoft.com/office/drawing/2014/main" id="{70F41723-9A1A-4717-BFBE-3863C240C5AD}"/>
                </a:ext>
              </a:extLst>
            </p:cNvPr>
            <p:cNvSpPr>
              <a:spLocks noEditPoints="1"/>
            </p:cNvSpPr>
            <p:nvPr userDrawn="1"/>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8608332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Building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4" name="Picture 13">
            <a:extLst>
              <a:ext uri="{FF2B5EF4-FFF2-40B4-BE49-F238E27FC236}">
                <a16:creationId xmlns:a16="http://schemas.microsoft.com/office/drawing/2014/main" id="{9155D99D-F06B-4417-8FF3-9782A706C341}"/>
              </a:ext>
            </a:extLst>
          </p:cNvPr>
          <p:cNvPicPr>
            <a:picLocks noChangeAspect="1"/>
          </p:cNvPicPr>
          <p:nvPr userDrawn="1"/>
        </p:nvPicPr>
        <p:blipFill>
          <a:blip r:embed="rId2"/>
          <a:stretch>
            <a:fillRect/>
          </a:stretch>
        </p:blipFill>
        <p:spPr>
          <a:xfrm>
            <a:off x="9194800" y="0"/>
            <a:ext cx="2997200" cy="6858000"/>
          </a:xfrm>
          <a:prstGeom prst="rect">
            <a:avLst/>
          </a:prstGeom>
        </p:spPr>
      </p:pic>
      <p:sp>
        <p:nvSpPr>
          <p:cNvPr id="2" name="Title 1">
            <a:extLst>
              <a:ext uri="{FF2B5EF4-FFF2-40B4-BE49-F238E27FC236}">
                <a16:creationId xmlns:a16="http://schemas.microsoft.com/office/drawing/2014/main" id="{9931023E-3ED6-4EB6-BA08-CC69EB9EC0CB}"/>
              </a:ext>
            </a:extLst>
          </p:cNvPr>
          <p:cNvSpPr>
            <a:spLocks noGrp="1"/>
          </p:cNvSpPr>
          <p:nvPr userDrawn="1">
            <p:ph type="title"/>
          </p:nvPr>
        </p:nvSpPr>
        <p:spPr>
          <a:xfrm>
            <a:off x="551990" y="1709740"/>
            <a:ext cx="8336973" cy="1568416"/>
          </a:xfrm>
        </p:spPr>
        <p:txBody>
          <a:bodyPr anchor="b"/>
          <a:lstStyle>
            <a:lvl1pPr>
              <a:defRPr sz="2667"/>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89C7F4-91DD-4EC4-AC14-1F98815A7594}"/>
              </a:ext>
            </a:extLst>
          </p:cNvPr>
          <p:cNvSpPr>
            <a:spLocks noGrp="1"/>
          </p:cNvSpPr>
          <p:nvPr userDrawn="1">
            <p:ph type="body" idx="1"/>
          </p:nvPr>
        </p:nvSpPr>
        <p:spPr>
          <a:xfrm>
            <a:off x="551990" y="3463571"/>
            <a:ext cx="8336973" cy="735205"/>
          </a:xfrm>
        </p:spPr>
        <p:txBody>
          <a:bodyPr/>
          <a:lstStyle>
            <a:lvl1pPr marL="0" indent="0">
              <a:buNone/>
              <a:defRPr sz="2133">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cxnSp>
        <p:nvCxnSpPr>
          <p:cNvPr id="9" name="Straight Connector 8">
            <a:extLst>
              <a:ext uri="{FF2B5EF4-FFF2-40B4-BE49-F238E27FC236}">
                <a16:creationId xmlns:a16="http://schemas.microsoft.com/office/drawing/2014/main" id="{F21294AE-A281-46AB-9539-C90BA9C3254A}"/>
              </a:ext>
            </a:extLst>
          </p:cNvPr>
          <p:cNvCxnSpPr/>
          <p:nvPr userDrawn="1"/>
        </p:nvCxnSpPr>
        <p:spPr>
          <a:xfrm>
            <a:off x="547454" y="3348627"/>
            <a:ext cx="8406893" cy="0"/>
          </a:xfrm>
          <a:prstGeom prst="line">
            <a:avLst/>
          </a:prstGeom>
          <a:ln w="6350"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4BA0FE86-AA7F-479C-927D-5398E1942CFD}"/>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3" name="Straight Connector 12">
            <a:extLst>
              <a:ext uri="{FF2B5EF4-FFF2-40B4-BE49-F238E27FC236}">
                <a16:creationId xmlns:a16="http://schemas.microsoft.com/office/drawing/2014/main" id="{25896E1A-46B6-441E-831F-0C83472FFC4B}"/>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772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Building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D83225-1FA6-44E2-9542-AEAF1922336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A21FE1-8935-4EE6-BE25-A18F50F53F5C}"/>
              </a:ext>
            </a:extLst>
          </p:cNvPr>
          <p:cNvSpPr>
            <a:spLocks noGrp="1"/>
          </p:cNvSpPr>
          <p:nvPr>
            <p:ph type="ctrTitle"/>
          </p:nvPr>
        </p:nvSpPr>
        <p:spPr>
          <a:xfrm>
            <a:off x="3040657" y="1122363"/>
            <a:ext cx="6492607" cy="1471080"/>
          </a:xfrm>
        </p:spPr>
        <p:txBody>
          <a:bodyPr anchor="b"/>
          <a:lstStyle>
            <a:lvl1pPr algn="l">
              <a:defRPr sz="3733">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99A4ED0-232F-4702-AAF8-13039CDCED5B}"/>
              </a:ext>
            </a:extLst>
          </p:cNvPr>
          <p:cNvSpPr>
            <a:spLocks noGrp="1"/>
          </p:cNvSpPr>
          <p:nvPr>
            <p:ph type="subTitle" idx="1"/>
          </p:nvPr>
        </p:nvSpPr>
        <p:spPr>
          <a:xfrm>
            <a:off x="3040657" y="2774156"/>
            <a:ext cx="6492607" cy="428080"/>
          </a:xfrm>
        </p:spPr>
        <p:txBody>
          <a:bodyPr/>
          <a:lstStyle>
            <a:lvl1pPr marL="0" indent="0" algn="l">
              <a:buNone/>
              <a:defRPr sz="2133">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420EADB2-8049-4B88-B291-FF8AE3FC6E82}"/>
              </a:ext>
            </a:extLst>
          </p:cNvPr>
          <p:cNvPicPr>
            <a:picLocks noChangeAspect="1"/>
          </p:cNvPicPr>
          <p:nvPr userDrawn="1"/>
        </p:nvPicPr>
        <p:blipFill>
          <a:blip r:embed="rId3"/>
          <a:stretch>
            <a:fillRect/>
          </a:stretch>
        </p:blipFill>
        <p:spPr>
          <a:xfrm>
            <a:off x="7149548" y="6109870"/>
            <a:ext cx="2222209" cy="312777"/>
          </a:xfrm>
          <a:prstGeom prst="rect">
            <a:avLst/>
          </a:prstGeom>
        </p:spPr>
      </p:pic>
      <p:sp>
        <p:nvSpPr>
          <p:cNvPr id="11" name="Text Placeholder 10">
            <a:extLst>
              <a:ext uri="{FF2B5EF4-FFF2-40B4-BE49-F238E27FC236}">
                <a16:creationId xmlns:a16="http://schemas.microsoft.com/office/drawing/2014/main" id="{BBA234D9-1F89-4689-89BA-C77F9BF705F2}"/>
              </a:ext>
            </a:extLst>
          </p:cNvPr>
          <p:cNvSpPr>
            <a:spLocks noGrp="1"/>
          </p:cNvSpPr>
          <p:nvPr>
            <p:ph type="body" sz="quarter" idx="10"/>
          </p:nvPr>
        </p:nvSpPr>
        <p:spPr>
          <a:xfrm>
            <a:off x="3040657" y="3231479"/>
            <a:ext cx="6492607" cy="499567"/>
          </a:xfrm>
        </p:spPr>
        <p:txBody>
          <a:bodyPr/>
          <a:lstStyle>
            <a:lvl1pPr>
              <a:defRPr>
                <a:solidFill>
                  <a:schemeClr val="bg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4074730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building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1630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A47247F9-AC8B-49FF-A1B8-ACD61B875714}"/>
              </a:ext>
            </a:extLst>
          </p:cNvPr>
          <p:cNvPicPr>
            <a:picLocks noChangeAspect="1"/>
          </p:cNvPicPr>
          <p:nvPr userDrawn="1"/>
        </p:nvPicPr>
        <p:blipFill>
          <a:blip r:embed="rId2"/>
          <a:stretch>
            <a:fillRect/>
          </a:stretch>
        </p:blipFill>
        <p:spPr>
          <a:xfrm>
            <a:off x="9208569" y="-16299"/>
            <a:ext cx="3003656" cy="6874300"/>
          </a:xfrm>
          <a:prstGeom prst="rect">
            <a:avLst/>
          </a:prstGeom>
        </p:spPr>
      </p:pic>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pic>
        <p:nvPicPr>
          <p:cNvPr id="11" name="Picture 10">
            <a:extLst>
              <a:ext uri="{FF2B5EF4-FFF2-40B4-BE49-F238E27FC236}">
                <a16:creationId xmlns:a16="http://schemas.microsoft.com/office/drawing/2014/main" id="{F8B3AE68-144F-4071-988F-7B4D7DCD5B63}"/>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2" name="Straight Connector 11">
            <a:extLst>
              <a:ext uri="{FF2B5EF4-FFF2-40B4-BE49-F238E27FC236}">
                <a16:creationId xmlns:a16="http://schemas.microsoft.com/office/drawing/2014/main" id="{0B3DCDB4-F6EA-48C3-BB2F-FD7ED68283E4}"/>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CDAB49-BE7F-4463-B504-DFDB1D6A1853}"/>
              </a:ext>
            </a:extLst>
          </p:cNvPr>
          <p:cNvCxnSpPr/>
          <p:nvPr userDrawn="1"/>
        </p:nvCxnSpPr>
        <p:spPr>
          <a:xfrm>
            <a:off x="482070" y="1302113"/>
            <a:ext cx="8406893" cy="0"/>
          </a:xfrm>
          <a:prstGeom prst="line">
            <a:avLst/>
          </a:prstGeom>
          <a:ln w="6350" cmpd="sng">
            <a:solidFill>
              <a:schemeClr val="bg1">
                <a:lumMod val="85000"/>
              </a:schemeClr>
            </a:solidFill>
            <a:miter lim="800000"/>
          </a:ln>
          <a:effectLst/>
        </p:spPr>
        <p:style>
          <a:lnRef idx="2">
            <a:schemeClr val="accent1"/>
          </a:lnRef>
          <a:fillRef idx="0">
            <a:schemeClr val="accent1"/>
          </a:fillRef>
          <a:effectRef idx="1">
            <a:schemeClr val="accent1"/>
          </a:effectRef>
          <a:fontRef idx="minor">
            <a:schemeClr val="tx1"/>
          </a:fontRef>
        </p:style>
      </p:cxnSp>
      <p:sp>
        <p:nvSpPr>
          <p:cNvPr id="15" name="Content Placeholder 2">
            <a:extLst>
              <a:ext uri="{FF2B5EF4-FFF2-40B4-BE49-F238E27FC236}">
                <a16:creationId xmlns:a16="http://schemas.microsoft.com/office/drawing/2014/main" id="{75207B4E-EDD0-4DE1-8D78-8298A1C15B15}"/>
              </a:ext>
            </a:extLst>
          </p:cNvPr>
          <p:cNvSpPr>
            <a:spLocks noGrp="1"/>
          </p:cNvSpPr>
          <p:nvPr>
            <p:ph idx="1"/>
          </p:nvPr>
        </p:nvSpPr>
        <p:spPr>
          <a:xfrm>
            <a:off x="482070" y="1901816"/>
            <a:ext cx="8087983" cy="4357384"/>
          </a:xfrm>
        </p:spPr>
        <p:txBody>
          <a:bodyPr/>
          <a:lstStyle>
            <a:lvl1pPr marL="226478" indent="-226478">
              <a:spcBef>
                <a:spcPts val="2400"/>
              </a:spcBef>
              <a:buFont typeface="Arial" panose="020B0604020202020204" pitchFamily="34" charset="0"/>
              <a:buChar char="•"/>
              <a:defRPr sz="2400">
                <a:solidFill>
                  <a:schemeClr val="tx1">
                    <a:lumMod val="75000"/>
                  </a:schemeClr>
                </a:solidFill>
              </a:defRPr>
            </a:lvl1pPr>
            <a:lvl2pPr marL="690016" indent="-228594">
              <a:defRPr sz="1867">
                <a:solidFill>
                  <a:schemeClr val="tx1">
                    <a:lumMod val="75000"/>
                  </a:schemeClr>
                </a:solidFill>
              </a:defRPr>
            </a:lvl2pPr>
            <a:lvl3pPr marL="1068891" indent="-228594">
              <a:defRPr sz="1467">
                <a:solidFill>
                  <a:schemeClr val="tx1">
                    <a:lumMod val="75000"/>
                  </a:schemeClr>
                </a:solidFill>
              </a:defRPr>
            </a:lvl3pPr>
            <a:lvl4pPr>
              <a:defRPr sz="1467">
                <a:solidFill>
                  <a:schemeClr val="tx1">
                    <a:lumMod val="75000"/>
                  </a:schemeClr>
                </a:solidFill>
              </a:defRPr>
            </a:lvl4pPr>
            <a:lvl5pPr>
              <a:defRPr sz="1467">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a:extLst>
              <a:ext uri="{FF2B5EF4-FFF2-40B4-BE49-F238E27FC236}">
                <a16:creationId xmlns:a16="http://schemas.microsoft.com/office/drawing/2014/main" id="{8DEA0664-D2FB-4343-9A16-AD786525FCF7}"/>
              </a:ext>
            </a:extLst>
          </p:cNvPr>
          <p:cNvSpPr txBox="1"/>
          <p:nvPr userDrawn="1"/>
        </p:nvSpPr>
        <p:spPr>
          <a:xfrm>
            <a:off x="482072" y="733678"/>
            <a:ext cx="6845737" cy="615553"/>
          </a:xfrm>
          <a:prstGeom prst="rect">
            <a:avLst/>
          </a:prstGeom>
          <a:noFill/>
        </p:spPr>
        <p:txBody>
          <a:bodyPr wrap="square" lIns="0" tIns="0" rIns="0" bIns="0" rtlCol="0">
            <a:spAutoFit/>
          </a:bodyPr>
          <a:lstStyle/>
          <a:p>
            <a:r>
              <a:rPr lang="en-US" sz="4000" dirty="0">
                <a:solidFill>
                  <a:schemeClr val="accent1"/>
                </a:solidFill>
                <a:latin typeface="+mn-lt"/>
              </a:rPr>
              <a:t>AGENDA</a:t>
            </a:r>
          </a:p>
        </p:txBody>
      </p:sp>
    </p:spTree>
    <p:extLst>
      <p:ext uri="{BB962C8B-B14F-4D97-AF65-F5344CB8AC3E}">
        <p14:creationId xmlns:p14="http://schemas.microsoft.com/office/powerpoint/2010/main" val="622143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3_Section Header Lincol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1630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A47247F9-AC8B-49FF-A1B8-ACD61B875714}"/>
              </a:ext>
            </a:extLst>
          </p:cNvPr>
          <p:cNvPicPr>
            <a:picLocks noChangeAspect="1"/>
          </p:cNvPicPr>
          <p:nvPr userDrawn="1"/>
        </p:nvPicPr>
        <p:blipFill>
          <a:blip r:embed="rId2"/>
          <a:stretch>
            <a:fillRect/>
          </a:stretch>
        </p:blipFill>
        <p:spPr>
          <a:xfrm>
            <a:off x="9208569" y="-16299"/>
            <a:ext cx="3003656" cy="6874300"/>
          </a:xfrm>
          <a:prstGeom prst="rect">
            <a:avLst/>
          </a:prstGeom>
        </p:spPr>
      </p:pic>
      <p:sp>
        <p:nvSpPr>
          <p:cNvPr id="2" name="Title 1">
            <a:extLst>
              <a:ext uri="{FF2B5EF4-FFF2-40B4-BE49-F238E27FC236}">
                <a16:creationId xmlns:a16="http://schemas.microsoft.com/office/drawing/2014/main" id="{9931023E-3ED6-4EB6-BA08-CC69EB9EC0CB}"/>
              </a:ext>
            </a:extLst>
          </p:cNvPr>
          <p:cNvSpPr>
            <a:spLocks noGrp="1"/>
          </p:cNvSpPr>
          <p:nvPr userDrawn="1">
            <p:ph type="title"/>
          </p:nvPr>
        </p:nvSpPr>
        <p:spPr>
          <a:xfrm>
            <a:off x="551990" y="1709740"/>
            <a:ext cx="8336973" cy="1568416"/>
          </a:xfrm>
        </p:spPr>
        <p:txBody>
          <a:bodyPr anchor="b"/>
          <a:lstStyle>
            <a:lvl1pPr>
              <a:defRPr sz="2667"/>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89C7F4-91DD-4EC4-AC14-1F98815A7594}"/>
              </a:ext>
            </a:extLst>
          </p:cNvPr>
          <p:cNvSpPr>
            <a:spLocks noGrp="1"/>
          </p:cNvSpPr>
          <p:nvPr userDrawn="1">
            <p:ph type="body" idx="1"/>
          </p:nvPr>
        </p:nvSpPr>
        <p:spPr>
          <a:xfrm>
            <a:off x="551990" y="3463571"/>
            <a:ext cx="8336973" cy="735205"/>
          </a:xfrm>
        </p:spPr>
        <p:txBody>
          <a:bodyPr/>
          <a:lstStyle>
            <a:lvl1pPr marL="0" indent="0">
              <a:buNone/>
              <a:defRPr sz="2133">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cxnSp>
        <p:nvCxnSpPr>
          <p:cNvPr id="28" name="Straight Connector 27">
            <a:extLst>
              <a:ext uri="{FF2B5EF4-FFF2-40B4-BE49-F238E27FC236}">
                <a16:creationId xmlns:a16="http://schemas.microsoft.com/office/drawing/2014/main" id="{0591C5B2-FEA4-48CB-B236-92A53578A7F7}"/>
              </a:ext>
            </a:extLst>
          </p:cNvPr>
          <p:cNvCxnSpPr/>
          <p:nvPr userDrawn="1"/>
        </p:nvCxnSpPr>
        <p:spPr>
          <a:xfrm>
            <a:off x="547454" y="3348627"/>
            <a:ext cx="8406893" cy="0"/>
          </a:xfrm>
          <a:prstGeom prst="line">
            <a:avLst/>
          </a:prstGeom>
          <a:ln w="6350"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8B3AE68-144F-4071-988F-7B4D7DCD5B63}"/>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2" name="Straight Connector 11">
            <a:extLst>
              <a:ext uri="{FF2B5EF4-FFF2-40B4-BE49-F238E27FC236}">
                <a16:creationId xmlns:a16="http://schemas.microsoft.com/office/drawing/2014/main" id="{0B3DCDB4-F6EA-48C3-BB2F-FD7ED68283E4}"/>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3362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las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4FCB7B-A562-49C4-86BA-C151EF54C456}"/>
              </a:ext>
            </a:extLst>
          </p:cNvPr>
          <p:cNvPicPr>
            <a:picLocks noChangeAspect="1"/>
          </p:cNvPicPr>
          <p:nvPr userDrawn="1"/>
        </p:nvPicPr>
        <p:blipFill>
          <a:blip r:embed="rId2"/>
          <a:stretch>
            <a:fillRect/>
          </a:stretch>
        </p:blipFill>
        <p:spPr>
          <a:xfrm>
            <a:off x="1177" y="1"/>
            <a:ext cx="12189647" cy="6858001"/>
          </a:xfrm>
          <a:prstGeom prst="rect">
            <a:avLst/>
          </a:prstGeom>
        </p:spPr>
      </p:pic>
      <p:sp>
        <p:nvSpPr>
          <p:cNvPr id="2" name="Title 1">
            <a:extLst>
              <a:ext uri="{FF2B5EF4-FFF2-40B4-BE49-F238E27FC236}">
                <a16:creationId xmlns:a16="http://schemas.microsoft.com/office/drawing/2014/main" id="{1CA21FE1-8935-4EE6-BE25-A18F50F53F5C}"/>
              </a:ext>
            </a:extLst>
          </p:cNvPr>
          <p:cNvSpPr>
            <a:spLocks noGrp="1"/>
          </p:cNvSpPr>
          <p:nvPr>
            <p:ph type="ctrTitle"/>
          </p:nvPr>
        </p:nvSpPr>
        <p:spPr>
          <a:xfrm>
            <a:off x="3040657" y="1122363"/>
            <a:ext cx="6492607" cy="1471080"/>
          </a:xfrm>
        </p:spPr>
        <p:txBody>
          <a:bodyPr anchor="b"/>
          <a:lstStyle>
            <a:lvl1pPr algn="l">
              <a:defRPr sz="3733">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99A4ED0-232F-4702-AAF8-13039CDCED5B}"/>
              </a:ext>
            </a:extLst>
          </p:cNvPr>
          <p:cNvSpPr>
            <a:spLocks noGrp="1"/>
          </p:cNvSpPr>
          <p:nvPr>
            <p:ph type="subTitle" idx="1"/>
          </p:nvPr>
        </p:nvSpPr>
        <p:spPr>
          <a:xfrm>
            <a:off x="3040657" y="2774156"/>
            <a:ext cx="6492607" cy="428080"/>
          </a:xfrm>
        </p:spPr>
        <p:txBody>
          <a:bodyPr/>
          <a:lstStyle>
            <a:lvl1pPr marL="0" indent="0" algn="l">
              <a:buNone/>
              <a:defRPr sz="2133">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420EADB2-8049-4B88-B291-FF8AE3FC6E82}"/>
              </a:ext>
            </a:extLst>
          </p:cNvPr>
          <p:cNvPicPr>
            <a:picLocks noChangeAspect="1"/>
          </p:cNvPicPr>
          <p:nvPr userDrawn="1"/>
        </p:nvPicPr>
        <p:blipFill>
          <a:blip r:embed="rId3"/>
          <a:stretch>
            <a:fillRect/>
          </a:stretch>
        </p:blipFill>
        <p:spPr>
          <a:xfrm>
            <a:off x="7149548" y="6109870"/>
            <a:ext cx="2222209" cy="312777"/>
          </a:xfrm>
          <a:prstGeom prst="rect">
            <a:avLst/>
          </a:prstGeom>
        </p:spPr>
      </p:pic>
      <p:sp>
        <p:nvSpPr>
          <p:cNvPr id="11" name="Text Placeholder 10">
            <a:extLst>
              <a:ext uri="{FF2B5EF4-FFF2-40B4-BE49-F238E27FC236}">
                <a16:creationId xmlns:a16="http://schemas.microsoft.com/office/drawing/2014/main" id="{BBA234D9-1F89-4689-89BA-C77F9BF705F2}"/>
              </a:ext>
            </a:extLst>
          </p:cNvPr>
          <p:cNvSpPr>
            <a:spLocks noGrp="1"/>
          </p:cNvSpPr>
          <p:nvPr>
            <p:ph type="body" sz="quarter" idx="10"/>
          </p:nvPr>
        </p:nvSpPr>
        <p:spPr>
          <a:xfrm>
            <a:off x="3040657" y="3231479"/>
            <a:ext cx="6492607" cy="499567"/>
          </a:xfrm>
        </p:spPr>
        <p:txBody>
          <a:bodyPr/>
          <a:lstStyle>
            <a:lvl1pPr>
              <a:defRPr>
                <a:solidFill>
                  <a:schemeClr val="bg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20406949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glas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9E63234F-3BF8-4D13-989F-786F354DB42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194800" y="0"/>
            <a:ext cx="2997200" cy="6858000"/>
          </a:xfrm>
          <a:prstGeom prst="rect">
            <a:avLst/>
          </a:prstGeom>
          <a:solidFill>
            <a:schemeClr val="bg2">
              <a:lumMod val="25000"/>
            </a:schemeClr>
          </a:solidFill>
        </p:spPr>
      </p:pic>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pic>
        <p:nvPicPr>
          <p:cNvPr id="11" name="Picture 10">
            <a:extLst>
              <a:ext uri="{FF2B5EF4-FFF2-40B4-BE49-F238E27FC236}">
                <a16:creationId xmlns:a16="http://schemas.microsoft.com/office/drawing/2014/main" id="{0DEB56F9-C0F9-42F9-96CC-88C6B5228E60}"/>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2" name="Straight Connector 11">
            <a:extLst>
              <a:ext uri="{FF2B5EF4-FFF2-40B4-BE49-F238E27FC236}">
                <a16:creationId xmlns:a16="http://schemas.microsoft.com/office/drawing/2014/main" id="{A2A5BEF9-A786-41A3-85F8-520ABB7A1414}"/>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1B3131-4AE1-46F4-BE16-BCCDBEFD7358}"/>
              </a:ext>
            </a:extLst>
          </p:cNvPr>
          <p:cNvCxnSpPr/>
          <p:nvPr userDrawn="1"/>
        </p:nvCxnSpPr>
        <p:spPr>
          <a:xfrm>
            <a:off x="482070" y="1302113"/>
            <a:ext cx="8406893" cy="0"/>
          </a:xfrm>
          <a:prstGeom prst="line">
            <a:avLst/>
          </a:prstGeom>
          <a:ln w="6350" cmpd="sng">
            <a:solidFill>
              <a:schemeClr val="bg1">
                <a:lumMod val="85000"/>
              </a:schemeClr>
            </a:solidFill>
            <a:miter lim="800000"/>
          </a:ln>
          <a:effectLst/>
        </p:spPr>
        <p:style>
          <a:lnRef idx="2">
            <a:schemeClr val="accent1"/>
          </a:lnRef>
          <a:fillRef idx="0">
            <a:schemeClr val="accent1"/>
          </a:fillRef>
          <a:effectRef idx="1">
            <a:schemeClr val="accent1"/>
          </a:effectRef>
          <a:fontRef idx="minor">
            <a:schemeClr val="tx1"/>
          </a:fontRef>
        </p:style>
      </p:cxnSp>
      <p:sp>
        <p:nvSpPr>
          <p:cNvPr id="15" name="Content Placeholder 2">
            <a:extLst>
              <a:ext uri="{FF2B5EF4-FFF2-40B4-BE49-F238E27FC236}">
                <a16:creationId xmlns:a16="http://schemas.microsoft.com/office/drawing/2014/main" id="{00A3F127-F10E-4660-AA15-4ED2665804B2}"/>
              </a:ext>
            </a:extLst>
          </p:cNvPr>
          <p:cNvSpPr>
            <a:spLocks noGrp="1"/>
          </p:cNvSpPr>
          <p:nvPr>
            <p:ph idx="1"/>
          </p:nvPr>
        </p:nvSpPr>
        <p:spPr>
          <a:xfrm>
            <a:off x="482070" y="1901816"/>
            <a:ext cx="8087983" cy="4357384"/>
          </a:xfrm>
        </p:spPr>
        <p:txBody>
          <a:bodyPr/>
          <a:lstStyle>
            <a:lvl1pPr marL="226478" indent="-226478">
              <a:spcBef>
                <a:spcPts val="2400"/>
              </a:spcBef>
              <a:buFont typeface="Arial" panose="020B0604020202020204" pitchFamily="34" charset="0"/>
              <a:buChar char="•"/>
              <a:defRPr sz="2400">
                <a:solidFill>
                  <a:schemeClr val="tx1">
                    <a:lumMod val="75000"/>
                  </a:schemeClr>
                </a:solidFill>
              </a:defRPr>
            </a:lvl1pPr>
            <a:lvl2pPr marL="690016" indent="-228594">
              <a:defRPr sz="1867">
                <a:solidFill>
                  <a:schemeClr val="tx1">
                    <a:lumMod val="75000"/>
                  </a:schemeClr>
                </a:solidFill>
              </a:defRPr>
            </a:lvl2pPr>
            <a:lvl3pPr marL="1068891" indent="-228594">
              <a:defRPr sz="1467">
                <a:solidFill>
                  <a:schemeClr val="tx1">
                    <a:lumMod val="75000"/>
                  </a:schemeClr>
                </a:solidFill>
              </a:defRPr>
            </a:lvl3pPr>
            <a:lvl4pPr>
              <a:defRPr sz="1467">
                <a:solidFill>
                  <a:schemeClr val="tx1">
                    <a:lumMod val="75000"/>
                  </a:schemeClr>
                </a:solidFill>
              </a:defRPr>
            </a:lvl4pPr>
            <a:lvl5pPr>
              <a:defRPr sz="1467">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a:extLst>
              <a:ext uri="{FF2B5EF4-FFF2-40B4-BE49-F238E27FC236}">
                <a16:creationId xmlns:a16="http://schemas.microsoft.com/office/drawing/2014/main" id="{D64CA772-18F2-4BB4-BA92-360D6628E3AF}"/>
              </a:ext>
            </a:extLst>
          </p:cNvPr>
          <p:cNvSpPr txBox="1"/>
          <p:nvPr userDrawn="1"/>
        </p:nvSpPr>
        <p:spPr>
          <a:xfrm>
            <a:off x="482072" y="733678"/>
            <a:ext cx="6845737" cy="615553"/>
          </a:xfrm>
          <a:prstGeom prst="rect">
            <a:avLst/>
          </a:prstGeom>
          <a:noFill/>
        </p:spPr>
        <p:txBody>
          <a:bodyPr wrap="square" lIns="0" tIns="0" rIns="0" bIns="0" rtlCol="0">
            <a:spAutoFit/>
          </a:bodyPr>
          <a:lstStyle/>
          <a:p>
            <a:r>
              <a:rPr lang="en-US" sz="4000" dirty="0">
                <a:solidFill>
                  <a:schemeClr val="accent1"/>
                </a:solidFill>
                <a:latin typeface="+mn-lt"/>
                <a:ea typeface="Lato Light" panose="020F0302020204030203" pitchFamily="34" charset="0"/>
                <a:cs typeface="Lato Light" panose="020F0302020204030203" pitchFamily="34" charset="0"/>
              </a:rPr>
              <a:t>AGENDA</a:t>
            </a:r>
          </a:p>
        </p:txBody>
      </p:sp>
    </p:spTree>
    <p:extLst>
      <p:ext uri="{BB962C8B-B14F-4D97-AF65-F5344CB8AC3E}">
        <p14:creationId xmlns:p14="http://schemas.microsoft.com/office/powerpoint/2010/main" val="156954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1_Section Header glas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9E63234F-3BF8-4D13-989F-786F354DB42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194800" y="0"/>
            <a:ext cx="2997200" cy="6858000"/>
          </a:xfrm>
          <a:prstGeom prst="rect">
            <a:avLst/>
          </a:prstGeom>
          <a:solidFill>
            <a:schemeClr val="bg2">
              <a:lumMod val="25000"/>
            </a:schemeClr>
          </a:solidFill>
        </p:spPr>
      </p:pic>
      <p:sp>
        <p:nvSpPr>
          <p:cNvPr id="2" name="Title 1">
            <a:extLst>
              <a:ext uri="{FF2B5EF4-FFF2-40B4-BE49-F238E27FC236}">
                <a16:creationId xmlns:a16="http://schemas.microsoft.com/office/drawing/2014/main" id="{9931023E-3ED6-4EB6-BA08-CC69EB9EC0CB}"/>
              </a:ext>
            </a:extLst>
          </p:cNvPr>
          <p:cNvSpPr>
            <a:spLocks noGrp="1"/>
          </p:cNvSpPr>
          <p:nvPr userDrawn="1">
            <p:ph type="title"/>
          </p:nvPr>
        </p:nvSpPr>
        <p:spPr>
          <a:xfrm>
            <a:off x="551990" y="1709740"/>
            <a:ext cx="8336973" cy="1568416"/>
          </a:xfrm>
        </p:spPr>
        <p:txBody>
          <a:bodyPr anchor="b"/>
          <a:lstStyle>
            <a:lvl1pPr>
              <a:defRPr sz="2667"/>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89C7F4-91DD-4EC4-AC14-1F98815A7594}"/>
              </a:ext>
            </a:extLst>
          </p:cNvPr>
          <p:cNvSpPr>
            <a:spLocks noGrp="1"/>
          </p:cNvSpPr>
          <p:nvPr userDrawn="1">
            <p:ph type="body" idx="1"/>
          </p:nvPr>
        </p:nvSpPr>
        <p:spPr>
          <a:xfrm>
            <a:off x="551990" y="3463571"/>
            <a:ext cx="8336973" cy="735205"/>
          </a:xfrm>
        </p:spPr>
        <p:txBody>
          <a:bodyPr/>
          <a:lstStyle>
            <a:lvl1pPr marL="0" indent="0">
              <a:buNone/>
              <a:defRPr sz="2133">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cxnSp>
        <p:nvCxnSpPr>
          <p:cNvPr id="29" name="Straight Connector 28">
            <a:extLst>
              <a:ext uri="{FF2B5EF4-FFF2-40B4-BE49-F238E27FC236}">
                <a16:creationId xmlns:a16="http://schemas.microsoft.com/office/drawing/2014/main" id="{C256183B-2684-4C69-9D93-16F0FE4DCE34}"/>
              </a:ext>
            </a:extLst>
          </p:cNvPr>
          <p:cNvCxnSpPr/>
          <p:nvPr userDrawn="1"/>
        </p:nvCxnSpPr>
        <p:spPr>
          <a:xfrm>
            <a:off x="547454" y="3348627"/>
            <a:ext cx="8406893" cy="0"/>
          </a:xfrm>
          <a:prstGeom prst="line">
            <a:avLst/>
          </a:prstGeom>
          <a:ln w="6350"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0DEB56F9-C0F9-42F9-96CC-88C6B5228E60}"/>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2" name="Straight Connector 11">
            <a:extLst>
              <a:ext uri="{FF2B5EF4-FFF2-40B4-BE49-F238E27FC236}">
                <a16:creationId xmlns:a16="http://schemas.microsoft.com/office/drawing/2014/main" id="{A2A5BEF9-A786-41A3-85F8-520ABB7A1414}"/>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98380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Fie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6E639A-21D8-4529-B78A-3DB84BC56A2B}"/>
              </a:ext>
            </a:extLst>
          </p:cNvPr>
          <p:cNvPicPr>
            <a:picLocks noChangeAspect="1"/>
          </p:cNvPicPr>
          <p:nvPr userDrawn="1"/>
        </p:nvPicPr>
        <p:blipFill>
          <a:blip r:embed="rId2"/>
          <a:stretch>
            <a:fillRect/>
          </a:stretch>
        </p:blipFill>
        <p:spPr>
          <a:xfrm>
            <a:off x="1" y="-30705"/>
            <a:ext cx="12191999" cy="6889749"/>
          </a:xfrm>
          <a:prstGeom prst="rect">
            <a:avLst/>
          </a:prstGeom>
        </p:spPr>
      </p:pic>
      <p:sp>
        <p:nvSpPr>
          <p:cNvPr id="2" name="Title 1">
            <a:extLst>
              <a:ext uri="{FF2B5EF4-FFF2-40B4-BE49-F238E27FC236}">
                <a16:creationId xmlns:a16="http://schemas.microsoft.com/office/drawing/2014/main" id="{1CA21FE1-8935-4EE6-BE25-A18F50F53F5C}"/>
              </a:ext>
            </a:extLst>
          </p:cNvPr>
          <p:cNvSpPr>
            <a:spLocks noGrp="1"/>
          </p:cNvSpPr>
          <p:nvPr>
            <p:ph type="ctrTitle"/>
          </p:nvPr>
        </p:nvSpPr>
        <p:spPr>
          <a:xfrm>
            <a:off x="3040657" y="1122363"/>
            <a:ext cx="6492607" cy="1471080"/>
          </a:xfrm>
        </p:spPr>
        <p:txBody>
          <a:bodyPr anchor="b"/>
          <a:lstStyle>
            <a:lvl1pPr algn="l">
              <a:defRPr sz="3733">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99A4ED0-232F-4702-AAF8-13039CDCED5B}"/>
              </a:ext>
            </a:extLst>
          </p:cNvPr>
          <p:cNvSpPr>
            <a:spLocks noGrp="1"/>
          </p:cNvSpPr>
          <p:nvPr>
            <p:ph type="subTitle" idx="1"/>
          </p:nvPr>
        </p:nvSpPr>
        <p:spPr>
          <a:xfrm>
            <a:off x="3040657" y="2774156"/>
            <a:ext cx="6492607" cy="428080"/>
          </a:xfrm>
        </p:spPr>
        <p:txBody>
          <a:bodyPr/>
          <a:lstStyle>
            <a:lvl1pPr marL="0" indent="0" algn="l">
              <a:buNone/>
              <a:defRPr sz="2133">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420EADB2-8049-4B88-B291-FF8AE3FC6E82}"/>
              </a:ext>
            </a:extLst>
          </p:cNvPr>
          <p:cNvPicPr>
            <a:picLocks noChangeAspect="1"/>
          </p:cNvPicPr>
          <p:nvPr userDrawn="1"/>
        </p:nvPicPr>
        <p:blipFill>
          <a:blip r:embed="rId3"/>
          <a:stretch>
            <a:fillRect/>
          </a:stretch>
        </p:blipFill>
        <p:spPr>
          <a:xfrm>
            <a:off x="7149548" y="6109870"/>
            <a:ext cx="2222209" cy="312777"/>
          </a:xfrm>
          <a:prstGeom prst="rect">
            <a:avLst/>
          </a:prstGeom>
        </p:spPr>
      </p:pic>
      <p:sp>
        <p:nvSpPr>
          <p:cNvPr id="11" name="Text Placeholder 10">
            <a:extLst>
              <a:ext uri="{FF2B5EF4-FFF2-40B4-BE49-F238E27FC236}">
                <a16:creationId xmlns:a16="http://schemas.microsoft.com/office/drawing/2014/main" id="{BBA234D9-1F89-4689-89BA-C77F9BF705F2}"/>
              </a:ext>
            </a:extLst>
          </p:cNvPr>
          <p:cNvSpPr>
            <a:spLocks noGrp="1"/>
          </p:cNvSpPr>
          <p:nvPr>
            <p:ph type="body" sz="quarter" idx="10"/>
          </p:nvPr>
        </p:nvSpPr>
        <p:spPr>
          <a:xfrm>
            <a:off x="3040657" y="3231479"/>
            <a:ext cx="6492607" cy="499567"/>
          </a:xfrm>
        </p:spPr>
        <p:txBody>
          <a:bodyPr/>
          <a:lstStyle>
            <a:lvl1pPr>
              <a:defRPr>
                <a:solidFill>
                  <a:schemeClr val="bg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3353278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Fie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7" name="Picture 26">
            <a:extLst>
              <a:ext uri="{FF2B5EF4-FFF2-40B4-BE49-F238E27FC236}">
                <a16:creationId xmlns:a16="http://schemas.microsoft.com/office/drawing/2014/main" id="{75C66890-6B54-440F-8418-214175CB51A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194800" y="0"/>
            <a:ext cx="2995427" cy="6858000"/>
          </a:xfrm>
          <a:prstGeom prst="rect">
            <a:avLst/>
          </a:prstGeom>
        </p:spPr>
      </p:pic>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pic>
        <p:nvPicPr>
          <p:cNvPr id="11" name="Picture 10">
            <a:extLst>
              <a:ext uri="{FF2B5EF4-FFF2-40B4-BE49-F238E27FC236}">
                <a16:creationId xmlns:a16="http://schemas.microsoft.com/office/drawing/2014/main" id="{00D31C5D-B99A-4664-9CFC-C46F047499C8}"/>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2" name="Straight Connector 11">
            <a:extLst>
              <a:ext uri="{FF2B5EF4-FFF2-40B4-BE49-F238E27FC236}">
                <a16:creationId xmlns:a16="http://schemas.microsoft.com/office/drawing/2014/main" id="{FBCAE07F-5C0F-4288-B21D-82060B1C9EF7}"/>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EA1789-E1E9-4263-B027-80849B765170}"/>
              </a:ext>
            </a:extLst>
          </p:cNvPr>
          <p:cNvCxnSpPr/>
          <p:nvPr userDrawn="1"/>
        </p:nvCxnSpPr>
        <p:spPr>
          <a:xfrm>
            <a:off x="482070" y="1302113"/>
            <a:ext cx="8406893" cy="0"/>
          </a:xfrm>
          <a:prstGeom prst="line">
            <a:avLst/>
          </a:prstGeom>
          <a:ln w="6350" cmpd="sng">
            <a:solidFill>
              <a:schemeClr val="bg1">
                <a:lumMod val="85000"/>
              </a:schemeClr>
            </a:solidFill>
            <a:miter lim="800000"/>
          </a:ln>
          <a:effectLst/>
        </p:spPr>
        <p:style>
          <a:lnRef idx="2">
            <a:schemeClr val="accent1"/>
          </a:lnRef>
          <a:fillRef idx="0">
            <a:schemeClr val="accent1"/>
          </a:fillRef>
          <a:effectRef idx="1">
            <a:schemeClr val="accent1"/>
          </a:effectRef>
          <a:fontRef idx="minor">
            <a:schemeClr val="tx1"/>
          </a:fontRef>
        </p:style>
      </p:cxnSp>
      <p:sp>
        <p:nvSpPr>
          <p:cNvPr id="15" name="Content Placeholder 2">
            <a:extLst>
              <a:ext uri="{FF2B5EF4-FFF2-40B4-BE49-F238E27FC236}">
                <a16:creationId xmlns:a16="http://schemas.microsoft.com/office/drawing/2014/main" id="{FD1C42C5-C3B0-4834-A3E1-30141BF3CD6E}"/>
              </a:ext>
            </a:extLst>
          </p:cNvPr>
          <p:cNvSpPr>
            <a:spLocks noGrp="1"/>
          </p:cNvSpPr>
          <p:nvPr>
            <p:ph idx="1"/>
          </p:nvPr>
        </p:nvSpPr>
        <p:spPr>
          <a:xfrm>
            <a:off x="482070" y="1901816"/>
            <a:ext cx="8087983" cy="4357384"/>
          </a:xfrm>
        </p:spPr>
        <p:txBody>
          <a:bodyPr/>
          <a:lstStyle>
            <a:lvl1pPr marL="226478" indent="-226478">
              <a:spcBef>
                <a:spcPts val="2400"/>
              </a:spcBef>
              <a:buFont typeface="Arial" panose="020B0604020202020204" pitchFamily="34" charset="0"/>
              <a:buChar char="•"/>
              <a:defRPr sz="2400">
                <a:solidFill>
                  <a:schemeClr val="tx1">
                    <a:lumMod val="75000"/>
                  </a:schemeClr>
                </a:solidFill>
              </a:defRPr>
            </a:lvl1pPr>
            <a:lvl2pPr marL="690016" indent="-228594">
              <a:defRPr sz="1867">
                <a:solidFill>
                  <a:schemeClr val="tx1">
                    <a:lumMod val="75000"/>
                  </a:schemeClr>
                </a:solidFill>
              </a:defRPr>
            </a:lvl2pPr>
            <a:lvl3pPr marL="1068891" indent="-228594">
              <a:defRPr sz="1467">
                <a:solidFill>
                  <a:schemeClr val="tx1">
                    <a:lumMod val="75000"/>
                  </a:schemeClr>
                </a:solidFill>
              </a:defRPr>
            </a:lvl3pPr>
            <a:lvl4pPr>
              <a:defRPr sz="1467">
                <a:solidFill>
                  <a:schemeClr val="tx1">
                    <a:lumMod val="75000"/>
                  </a:schemeClr>
                </a:solidFill>
              </a:defRPr>
            </a:lvl4pPr>
            <a:lvl5pPr>
              <a:defRPr sz="1467">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a:extLst>
              <a:ext uri="{FF2B5EF4-FFF2-40B4-BE49-F238E27FC236}">
                <a16:creationId xmlns:a16="http://schemas.microsoft.com/office/drawing/2014/main" id="{E7DEC81E-F09B-41AA-9FB5-04CA560DD4AF}"/>
              </a:ext>
            </a:extLst>
          </p:cNvPr>
          <p:cNvSpPr txBox="1"/>
          <p:nvPr userDrawn="1"/>
        </p:nvSpPr>
        <p:spPr>
          <a:xfrm>
            <a:off x="482072" y="733678"/>
            <a:ext cx="6845737" cy="615553"/>
          </a:xfrm>
          <a:prstGeom prst="rect">
            <a:avLst/>
          </a:prstGeom>
          <a:noFill/>
        </p:spPr>
        <p:txBody>
          <a:bodyPr wrap="square" lIns="0" tIns="0" rIns="0" bIns="0" rtlCol="0">
            <a:spAutoFit/>
          </a:bodyPr>
          <a:lstStyle/>
          <a:p>
            <a:r>
              <a:rPr lang="en-US" sz="4000" dirty="0">
                <a:solidFill>
                  <a:schemeClr val="accent1"/>
                </a:solidFill>
                <a:latin typeface="+mn-lt"/>
              </a:rPr>
              <a:t>AGENDA</a:t>
            </a:r>
          </a:p>
        </p:txBody>
      </p:sp>
    </p:spTree>
    <p:extLst>
      <p:ext uri="{BB962C8B-B14F-4D97-AF65-F5344CB8AC3E}">
        <p14:creationId xmlns:p14="http://schemas.microsoft.com/office/powerpoint/2010/main" val="28089323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3_Section Header Leav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4" name="Picture 13">
            <a:extLst>
              <a:ext uri="{FF2B5EF4-FFF2-40B4-BE49-F238E27FC236}">
                <a16:creationId xmlns:a16="http://schemas.microsoft.com/office/drawing/2014/main" id="{6E8F9AE5-25BD-424E-96CF-BFB2784141C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194800" y="0"/>
            <a:ext cx="2995427" cy="6858000"/>
          </a:xfrm>
          <a:prstGeom prst="rect">
            <a:avLst/>
          </a:prstGeom>
        </p:spPr>
      </p:pic>
      <p:sp>
        <p:nvSpPr>
          <p:cNvPr id="2" name="Title 1">
            <a:extLst>
              <a:ext uri="{FF2B5EF4-FFF2-40B4-BE49-F238E27FC236}">
                <a16:creationId xmlns:a16="http://schemas.microsoft.com/office/drawing/2014/main" id="{9931023E-3ED6-4EB6-BA08-CC69EB9EC0CB}"/>
              </a:ext>
            </a:extLst>
          </p:cNvPr>
          <p:cNvSpPr>
            <a:spLocks noGrp="1"/>
          </p:cNvSpPr>
          <p:nvPr userDrawn="1">
            <p:ph type="title"/>
          </p:nvPr>
        </p:nvSpPr>
        <p:spPr>
          <a:xfrm>
            <a:off x="551990" y="1709740"/>
            <a:ext cx="8336973" cy="1568416"/>
          </a:xfrm>
        </p:spPr>
        <p:txBody>
          <a:bodyPr anchor="b"/>
          <a:lstStyle>
            <a:lvl1pPr>
              <a:defRPr sz="2667"/>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89C7F4-91DD-4EC4-AC14-1F98815A7594}"/>
              </a:ext>
            </a:extLst>
          </p:cNvPr>
          <p:cNvSpPr>
            <a:spLocks noGrp="1"/>
          </p:cNvSpPr>
          <p:nvPr userDrawn="1">
            <p:ph type="body" idx="1"/>
          </p:nvPr>
        </p:nvSpPr>
        <p:spPr>
          <a:xfrm>
            <a:off x="551990" y="3463571"/>
            <a:ext cx="8336973" cy="735205"/>
          </a:xfrm>
        </p:spPr>
        <p:txBody>
          <a:bodyPr/>
          <a:lstStyle>
            <a:lvl1pPr marL="0" indent="0">
              <a:buNone/>
              <a:defRPr sz="2133">
                <a:solidFill>
                  <a:schemeClr val="tx1">
                    <a:lumMod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cxnSp>
        <p:nvCxnSpPr>
          <p:cNvPr id="30" name="Straight Connector 29">
            <a:extLst>
              <a:ext uri="{FF2B5EF4-FFF2-40B4-BE49-F238E27FC236}">
                <a16:creationId xmlns:a16="http://schemas.microsoft.com/office/drawing/2014/main" id="{E77B97B4-DB68-4D2B-9ACB-FE64EB2F8A6A}"/>
              </a:ext>
            </a:extLst>
          </p:cNvPr>
          <p:cNvCxnSpPr/>
          <p:nvPr userDrawn="1"/>
        </p:nvCxnSpPr>
        <p:spPr>
          <a:xfrm>
            <a:off x="547454" y="3348627"/>
            <a:ext cx="8406893" cy="0"/>
          </a:xfrm>
          <a:prstGeom prst="line">
            <a:avLst/>
          </a:prstGeom>
          <a:ln w="6350"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F132232-82FC-4FA7-B6A1-4E8F22BB2DBA}"/>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2" name="Straight Connector 11">
            <a:extLst>
              <a:ext uri="{FF2B5EF4-FFF2-40B4-BE49-F238E27FC236}">
                <a16:creationId xmlns:a16="http://schemas.microsoft.com/office/drawing/2014/main" id="{ADE33BF9-E484-4346-84C9-BE838AD2F15E}"/>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36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E21C324-EF97-44D3-9E00-7A65F4334BDC}"/>
              </a:ext>
            </a:extLst>
          </p:cNvPr>
          <p:cNvPicPr>
            <a:picLocks noChangeAspect="1"/>
          </p:cNvPicPr>
          <p:nvPr userDrawn="1"/>
        </p:nvPicPr>
        <p:blipFill>
          <a:blip r:embed="rId2"/>
          <a:stretch>
            <a:fillRect/>
          </a:stretch>
        </p:blipFill>
        <p:spPr>
          <a:xfrm>
            <a:off x="0" y="2309"/>
            <a:ext cx="12196108" cy="6855691"/>
          </a:xfrm>
          <a:prstGeom prst="rect">
            <a:avLst/>
          </a:prstGeom>
        </p:spPr>
      </p:pic>
      <p:pic>
        <p:nvPicPr>
          <p:cNvPr id="9" name="Picture 8">
            <a:extLst>
              <a:ext uri="{FF2B5EF4-FFF2-40B4-BE49-F238E27FC236}">
                <a16:creationId xmlns:a16="http://schemas.microsoft.com/office/drawing/2014/main" id="{420EADB2-8049-4B88-B291-FF8AE3FC6E82}"/>
              </a:ext>
            </a:extLst>
          </p:cNvPr>
          <p:cNvPicPr>
            <a:picLocks noChangeAspect="1"/>
          </p:cNvPicPr>
          <p:nvPr userDrawn="1"/>
        </p:nvPicPr>
        <p:blipFill>
          <a:blip r:embed="rId3"/>
          <a:stretch>
            <a:fillRect/>
          </a:stretch>
        </p:blipFill>
        <p:spPr>
          <a:xfrm>
            <a:off x="7933508" y="4906694"/>
            <a:ext cx="2002865" cy="281904"/>
          </a:xfrm>
          <a:prstGeom prst="rect">
            <a:avLst/>
          </a:prstGeom>
        </p:spPr>
      </p:pic>
      <p:sp>
        <p:nvSpPr>
          <p:cNvPr id="11" name="Text Placeholder 10">
            <a:extLst>
              <a:ext uri="{FF2B5EF4-FFF2-40B4-BE49-F238E27FC236}">
                <a16:creationId xmlns:a16="http://schemas.microsoft.com/office/drawing/2014/main" id="{BBA234D9-1F89-4689-89BA-C77F9BF705F2}"/>
              </a:ext>
            </a:extLst>
          </p:cNvPr>
          <p:cNvSpPr>
            <a:spLocks noGrp="1"/>
          </p:cNvSpPr>
          <p:nvPr>
            <p:ph type="body" sz="quarter" idx="10"/>
          </p:nvPr>
        </p:nvSpPr>
        <p:spPr>
          <a:xfrm>
            <a:off x="2608578" y="4246439"/>
            <a:ext cx="6492607" cy="233910"/>
          </a:xfrm>
        </p:spPr>
        <p:txBody>
          <a:bodyPr>
            <a:spAutoFit/>
          </a:bodyPr>
          <a:lstStyle>
            <a:lvl1pPr>
              <a:defRPr sz="1600">
                <a:solidFill>
                  <a:schemeClr val="bg1"/>
                </a:solidFill>
              </a:defRPr>
            </a:lvl1pPr>
            <a:lvl2pPr marL="457189" indent="0">
              <a:buNone/>
              <a:defRPr/>
            </a:lvl2pPr>
          </a:lstStyle>
          <a:p>
            <a:pPr lvl="0"/>
            <a:r>
              <a:rPr lang="en-US"/>
              <a:t>Edit Master text styles</a:t>
            </a:r>
          </a:p>
        </p:txBody>
      </p:sp>
      <p:sp>
        <p:nvSpPr>
          <p:cNvPr id="2" name="Title 1">
            <a:extLst>
              <a:ext uri="{FF2B5EF4-FFF2-40B4-BE49-F238E27FC236}">
                <a16:creationId xmlns:a16="http://schemas.microsoft.com/office/drawing/2014/main" id="{1CA21FE1-8935-4EE6-BE25-A18F50F53F5C}"/>
              </a:ext>
            </a:extLst>
          </p:cNvPr>
          <p:cNvSpPr>
            <a:spLocks noGrp="1"/>
          </p:cNvSpPr>
          <p:nvPr>
            <p:ph type="ctrTitle"/>
          </p:nvPr>
        </p:nvSpPr>
        <p:spPr>
          <a:xfrm>
            <a:off x="2608578" y="2140298"/>
            <a:ext cx="6492607" cy="1265943"/>
          </a:xfrm>
        </p:spPr>
        <p:txBody>
          <a:bodyPr anchor="b"/>
          <a:lstStyle>
            <a:lvl1pPr algn="l">
              <a:defRPr sz="36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99A4ED0-232F-4702-AAF8-13039CDCED5B}"/>
              </a:ext>
            </a:extLst>
          </p:cNvPr>
          <p:cNvSpPr>
            <a:spLocks noGrp="1"/>
          </p:cNvSpPr>
          <p:nvPr>
            <p:ph type="subTitle" idx="1"/>
          </p:nvPr>
        </p:nvSpPr>
        <p:spPr>
          <a:xfrm>
            <a:off x="2608578" y="3725561"/>
            <a:ext cx="6492607" cy="370230"/>
          </a:xfrm>
        </p:spPr>
        <p:txBody>
          <a:bodyPr>
            <a:spAutoFit/>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9628503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Leave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FA1BCB-DB90-4859-9013-494732017C1E}"/>
              </a:ext>
            </a:extLst>
          </p:cNvPr>
          <p:cNvPicPr>
            <a:picLocks noChangeAspect="1"/>
          </p:cNvPicPr>
          <p:nvPr userDrawn="1"/>
        </p:nvPicPr>
        <p:blipFill>
          <a:blip r:embed="rId2"/>
          <a:stretch>
            <a:fillRect/>
          </a:stretch>
        </p:blipFill>
        <p:spPr>
          <a:xfrm>
            <a:off x="0" y="1072"/>
            <a:ext cx="12192000" cy="6858000"/>
          </a:xfrm>
          <a:prstGeom prst="rect">
            <a:avLst/>
          </a:prstGeom>
        </p:spPr>
      </p:pic>
      <p:sp>
        <p:nvSpPr>
          <p:cNvPr id="2" name="Title 1">
            <a:extLst>
              <a:ext uri="{FF2B5EF4-FFF2-40B4-BE49-F238E27FC236}">
                <a16:creationId xmlns:a16="http://schemas.microsoft.com/office/drawing/2014/main" id="{1CA21FE1-8935-4EE6-BE25-A18F50F53F5C}"/>
              </a:ext>
            </a:extLst>
          </p:cNvPr>
          <p:cNvSpPr>
            <a:spLocks noGrp="1"/>
          </p:cNvSpPr>
          <p:nvPr>
            <p:ph type="ctrTitle"/>
          </p:nvPr>
        </p:nvSpPr>
        <p:spPr>
          <a:xfrm>
            <a:off x="3040657" y="1122363"/>
            <a:ext cx="6492607" cy="1471080"/>
          </a:xfrm>
        </p:spPr>
        <p:txBody>
          <a:bodyPr anchor="b"/>
          <a:lstStyle>
            <a:lvl1pPr algn="l">
              <a:defRPr sz="3733">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99A4ED0-232F-4702-AAF8-13039CDCED5B}"/>
              </a:ext>
            </a:extLst>
          </p:cNvPr>
          <p:cNvSpPr>
            <a:spLocks noGrp="1"/>
          </p:cNvSpPr>
          <p:nvPr>
            <p:ph type="subTitle" idx="1"/>
          </p:nvPr>
        </p:nvSpPr>
        <p:spPr>
          <a:xfrm>
            <a:off x="3040657" y="2774156"/>
            <a:ext cx="6492607" cy="428080"/>
          </a:xfrm>
        </p:spPr>
        <p:txBody>
          <a:bodyPr/>
          <a:lstStyle>
            <a:lvl1pPr marL="0" indent="0" algn="l">
              <a:buNone/>
              <a:defRPr sz="2133">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420EADB2-8049-4B88-B291-FF8AE3FC6E82}"/>
              </a:ext>
            </a:extLst>
          </p:cNvPr>
          <p:cNvPicPr>
            <a:picLocks noChangeAspect="1"/>
          </p:cNvPicPr>
          <p:nvPr userDrawn="1"/>
        </p:nvPicPr>
        <p:blipFill>
          <a:blip r:embed="rId3"/>
          <a:stretch>
            <a:fillRect/>
          </a:stretch>
        </p:blipFill>
        <p:spPr>
          <a:xfrm>
            <a:off x="7149548" y="6109870"/>
            <a:ext cx="2222209" cy="312777"/>
          </a:xfrm>
          <a:prstGeom prst="rect">
            <a:avLst/>
          </a:prstGeom>
        </p:spPr>
      </p:pic>
      <p:sp>
        <p:nvSpPr>
          <p:cNvPr id="11" name="Text Placeholder 10">
            <a:extLst>
              <a:ext uri="{FF2B5EF4-FFF2-40B4-BE49-F238E27FC236}">
                <a16:creationId xmlns:a16="http://schemas.microsoft.com/office/drawing/2014/main" id="{BBA234D9-1F89-4689-89BA-C77F9BF705F2}"/>
              </a:ext>
            </a:extLst>
          </p:cNvPr>
          <p:cNvSpPr>
            <a:spLocks noGrp="1"/>
          </p:cNvSpPr>
          <p:nvPr>
            <p:ph type="body" sz="quarter" idx="10"/>
          </p:nvPr>
        </p:nvSpPr>
        <p:spPr>
          <a:xfrm>
            <a:off x="3040657" y="3231479"/>
            <a:ext cx="6492607" cy="499567"/>
          </a:xfrm>
        </p:spPr>
        <p:txBody>
          <a:bodyPr/>
          <a:lstStyle>
            <a:lvl1pPr>
              <a:defRPr>
                <a:solidFill>
                  <a:schemeClr val="bg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11169195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Fie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6E639A-21D8-4529-B78A-3DB84BC56A2B}"/>
              </a:ext>
            </a:extLst>
          </p:cNvPr>
          <p:cNvPicPr>
            <a:picLocks noChangeAspect="1"/>
          </p:cNvPicPr>
          <p:nvPr userDrawn="1"/>
        </p:nvPicPr>
        <p:blipFill>
          <a:blip r:embed="rId2"/>
          <a:stretch>
            <a:fillRect/>
          </a:stretch>
        </p:blipFill>
        <p:spPr>
          <a:xfrm>
            <a:off x="1" y="-30705"/>
            <a:ext cx="12191999" cy="6889749"/>
          </a:xfrm>
          <a:prstGeom prst="rect">
            <a:avLst/>
          </a:prstGeom>
        </p:spPr>
      </p:pic>
      <p:sp>
        <p:nvSpPr>
          <p:cNvPr id="2" name="Title 1">
            <a:extLst>
              <a:ext uri="{FF2B5EF4-FFF2-40B4-BE49-F238E27FC236}">
                <a16:creationId xmlns:a16="http://schemas.microsoft.com/office/drawing/2014/main" id="{1CA21FE1-8935-4EE6-BE25-A18F50F53F5C}"/>
              </a:ext>
            </a:extLst>
          </p:cNvPr>
          <p:cNvSpPr>
            <a:spLocks noGrp="1"/>
          </p:cNvSpPr>
          <p:nvPr>
            <p:ph type="ctrTitle"/>
          </p:nvPr>
        </p:nvSpPr>
        <p:spPr>
          <a:xfrm>
            <a:off x="3040657" y="1122363"/>
            <a:ext cx="6492607" cy="1471080"/>
          </a:xfrm>
        </p:spPr>
        <p:txBody>
          <a:bodyPr anchor="b"/>
          <a:lstStyle>
            <a:lvl1pPr algn="l">
              <a:defRPr sz="3733">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99A4ED0-232F-4702-AAF8-13039CDCED5B}"/>
              </a:ext>
            </a:extLst>
          </p:cNvPr>
          <p:cNvSpPr>
            <a:spLocks noGrp="1"/>
          </p:cNvSpPr>
          <p:nvPr>
            <p:ph type="subTitle" idx="1"/>
          </p:nvPr>
        </p:nvSpPr>
        <p:spPr>
          <a:xfrm>
            <a:off x="3040657" y="2774156"/>
            <a:ext cx="6492607" cy="428080"/>
          </a:xfrm>
        </p:spPr>
        <p:txBody>
          <a:bodyPr/>
          <a:lstStyle>
            <a:lvl1pPr marL="0" indent="0" algn="l">
              <a:buNone/>
              <a:defRPr sz="2133">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420EADB2-8049-4B88-B291-FF8AE3FC6E82}"/>
              </a:ext>
            </a:extLst>
          </p:cNvPr>
          <p:cNvPicPr>
            <a:picLocks noChangeAspect="1"/>
          </p:cNvPicPr>
          <p:nvPr userDrawn="1"/>
        </p:nvPicPr>
        <p:blipFill>
          <a:blip r:embed="rId3"/>
          <a:stretch>
            <a:fillRect/>
          </a:stretch>
        </p:blipFill>
        <p:spPr>
          <a:xfrm>
            <a:off x="7149548" y="6109870"/>
            <a:ext cx="2222209" cy="312777"/>
          </a:xfrm>
          <a:prstGeom prst="rect">
            <a:avLst/>
          </a:prstGeom>
        </p:spPr>
      </p:pic>
      <p:sp>
        <p:nvSpPr>
          <p:cNvPr id="11" name="Text Placeholder 10">
            <a:extLst>
              <a:ext uri="{FF2B5EF4-FFF2-40B4-BE49-F238E27FC236}">
                <a16:creationId xmlns:a16="http://schemas.microsoft.com/office/drawing/2014/main" id="{BBA234D9-1F89-4689-89BA-C77F9BF705F2}"/>
              </a:ext>
            </a:extLst>
          </p:cNvPr>
          <p:cNvSpPr>
            <a:spLocks noGrp="1"/>
          </p:cNvSpPr>
          <p:nvPr>
            <p:ph type="body" sz="quarter" idx="10"/>
          </p:nvPr>
        </p:nvSpPr>
        <p:spPr>
          <a:xfrm>
            <a:off x="3040657" y="3231479"/>
            <a:ext cx="6492607" cy="499567"/>
          </a:xfrm>
        </p:spPr>
        <p:txBody>
          <a:bodyPr/>
          <a:lstStyle>
            <a:lvl1pPr>
              <a:defRPr>
                <a:solidFill>
                  <a:schemeClr val="bg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40238421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Leav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7" name="Picture 26">
            <a:extLst>
              <a:ext uri="{FF2B5EF4-FFF2-40B4-BE49-F238E27FC236}">
                <a16:creationId xmlns:a16="http://schemas.microsoft.com/office/drawing/2014/main" id="{AC5956E0-AFE6-4B43-876D-4328F76DCED7}"/>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194800" y="0"/>
            <a:ext cx="2997200" cy="6858000"/>
          </a:xfrm>
          <a:prstGeom prst="rect">
            <a:avLst/>
          </a:prstGeom>
        </p:spPr>
      </p:pic>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pic>
        <p:nvPicPr>
          <p:cNvPr id="11" name="Picture 10">
            <a:extLst>
              <a:ext uri="{FF2B5EF4-FFF2-40B4-BE49-F238E27FC236}">
                <a16:creationId xmlns:a16="http://schemas.microsoft.com/office/drawing/2014/main" id="{4F132232-82FC-4FA7-B6A1-4E8F22BB2DBA}"/>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2" name="Straight Connector 11">
            <a:extLst>
              <a:ext uri="{FF2B5EF4-FFF2-40B4-BE49-F238E27FC236}">
                <a16:creationId xmlns:a16="http://schemas.microsoft.com/office/drawing/2014/main" id="{ADE33BF9-E484-4346-84C9-BE838AD2F15E}"/>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1DA0F4-A58B-4F80-8FDD-6213AD106B85}"/>
              </a:ext>
            </a:extLst>
          </p:cNvPr>
          <p:cNvCxnSpPr/>
          <p:nvPr userDrawn="1"/>
        </p:nvCxnSpPr>
        <p:spPr>
          <a:xfrm>
            <a:off x="482070" y="1302113"/>
            <a:ext cx="8406893" cy="0"/>
          </a:xfrm>
          <a:prstGeom prst="line">
            <a:avLst/>
          </a:prstGeom>
          <a:ln w="6350" cmpd="sng">
            <a:solidFill>
              <a:schemeClr val="bg1">
                <a:lumMod val="85000"/>
              </a:schemeClr>
            </a:solidFill>
            <a:miter lim="800000"/>
          </a:ln>
          <a:effectLst/>
        </p:spPr>
        <p:style>
          <a:lnRef idx="2">
            <a:schemeClr val="accent1"/>
          </a:lnRef>
          <a:fillRef idx="0">
            <a:schemeClr val="accent1"/>
          </a:fillRef>
          <a:effectRef idx="1">
            <a:schemeClr val="accent1"/>
          </a:effectRef>
          <a:fontRef idx="minor">
            <a:schemeClr val="tx1"/>
          </a:fontRef>
        </p:style>
      </p:cxnSp>
      <p:sp>
        <p:nvSpPr>
          <p:cNvPr id="15" name="Content Placeholder 2">
            <a:extLst>
              <a:ext uri="{FF2B5EF4-FFF2-40B4-BE49-F238E27FC236}">
                <a16:creationId xmlns:a16="http://schemas.microsoft.com/office/drawing/2014/main" id="{F4AFDBEC-F9E1-4756-BD08-06E01FABF456}"/>
              </a:ext>
            </a:extLst>
          </p:cNvPr>
          <p:cNvSpPr>
            <a:spLocks noGrp="1"/>
          </p:cNvSpPr>
          <p:nvPr>
            <p:ph idx="1"/>
          </p:nvPr>
        </p:nvSpPr>
        <p:spPr>
          <a:xfrm>
            <a:off x="482070" y="1901816"/>
            <a:ext cx="8087983" cy="4357384"/>
          </a:xfrm>
        </p:spPr>
        <p:txBody>
          <a:bodyPr/>
          <a:lstStyle>
            <a:lvl1pPr marL="226478" indent="-226478">
              <a:spcBef>
                <a:spcPts val="2400"/>
              </a:spcBef>
              <a:buFont typeface="Arial" panose="020B0604020202020204" pitchFamily="34" charset="0"/>
              <a:buChar char="•"/>
              <a:defRPr sz="2400">
                <a:solidFill>
                  <a:schemeClr val="tx1">
                    <a:lumMod val="75000"/>
                  </a:schemeClr>
                </a:solidFill>
              </a:defRPr>
            </a:lvl1pPr>
            <a:lvl2pPr marL="690016" indent="-228594">
              <a:defRPr sz="1867">
                <a:solidFill>
                  <a:schemeClr val="tx1">
                    <a:lumMod val="75000"/>
                  </a:schemeClr>
                </a:solidFill>
              </a:defRPr>
            </a:lvl2pPr>
            <a:lvl3pPr marL="1068891" indent="-228594">
              <a:defRPr sz="1467">
                <a:solidFill>
                  <a:schemeClr val="tx1">
                    <a:lumMod val="75000"/>
                  </a:schemeClr>
                </a:solidFill>
              </a:defRPr>
            </a:lvl3pPr>
            <a:lvl4pPr>
              <a:defRPr sz="1467">
                <a:solidFill>
                  <a:schemeClr val="tx1">
                    <a:lumMod val="75000"/>
                  </a:schemeClr>
                </a:solidFill>
              </a:defRPr>
            </a:lvl4pPr>
            <a:lvl5pPr>
              <a:defRPr sz="1467">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a:extLst>
              <a:ext uri="{FF2B5EF4-FFF2-40B4-BE49-F238E27FC236}">
                <a16:creationId xmlns:a16="http://schemas.microsoft.com/office/drawing/2014/main" id="{5E75892D-E3C0-4936-AA80-154627EA9E44}"/>
              </a:ext>
            </a:extLst>
          </p:cNvPr>
          <p:cNvSpPr txBox="1"/>
          <p:nvPr userDrawn="1"/>
        </p:nvSpPr>
        <p:spPr>
          <a:xfrm>
            <a:off x="482072" y="733678"/>
            <a:ext cx="6845737" cy="615553"/>
          </a:xfrm>
          <a:prstGeom prst="rect">
            <a:avLst/>
          </a:prstGeom>
          <a:noFill/>
        </p:spPr>
        <p:txBody>
          <a:bodyPr wrap="square" lIns="0" tIns="0" rIns="0" bIns="0" rtlCol="0">
            <a:spAutoFit/>
          </a:bodyPr>
          <a:lstStyle/>
          <a:p>
            <a:r>
              <a:rPr lang="en-US" sz="4000" dirty="0">
                <a:solidFill>
                  <a:schemeClr val="accent1"/>
                </a:solidFill>
                <a:latin typeface="+mn-lt"/>
              </a:rPr>
              <a:t>AGENDA</a:t>
            </a:r>
          </a:p>
        </p:txBody>
      </p:sp>
    </p:spTree>
    <p:extLst>
      <p:ext uri="{BB962C8B-B14F-4D97-AF65-F5344CB8AC3E}">
        <p14:creationId xmlns:p14="http://schemas.microsoft.com/office/powerpoint/2010/main" val="2480144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1_Section Header Leave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7" name="Picture 26">
            <a:extLst>
              <a:ext uri="{FF2B5EF4-FFF2-40B4-BE49-F238E27FC236}">
                <a16:creationId xmlns:a16="http://schemas.microsoft.com/office/drawing/2014/main" id="{AC5956E0-AFE6-4B43-876D-4328F76DCED7}"/>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9194800" y="0"/>
            <a:ext cx="2997200" cy="6858000"/>
          </a:xfrm>
          <a:prstGeom prst="rect">
            <a:avLst/>
          </a:prstGeom>
        </p:spPr>
      </p:pic>
      <p:sp>
        <p:nvSpPr>
          <p:cNvPr id="2" name="Title 1">
            <a:extLst>
              <a:ext uri="{FF2B5EF4-FFF2-40B4-BE49-F238E27FC236}">
                <a16:creationId xmlns:a16="http://schemas.microsoft.com/office/drawing/2014/main" id="{9931023E-3ED6-4EB6-BA08-CC69EB9EC0CB}"/>
              </a:ext>
            </a:extLst>
          </p:cNvPr>
          <p:cNvSpPr>
            <a:spLocks noGrp="1"/>
          </p:cNvSpPr>
          <p:nvPr userDrawn="1">
            <p:ph type="title"/>
          </p:nvPr>
        </p:nvSpPr>
        <p:spPr>
          <a:xfrm>
            <a:off x="551990" y="1709740"/>
            <a:ext cx="8336973" cy="1568416"/>
          </a:xfrm>
        </p:spPr>
        <p:txBody>
          <a:bodyPr anchor="b"/>
          <a:lstStyle>
            <a:lvl1pPr>
              <a:defRPr sz="2667"/>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89C7F4-91DD-4EC4-AC14-1F98815A7594}"/>
              </a:ext>
            </a:extLst>
          </p:cNvPr>
          <p:cNvSpPr>
            <a:spLocks noGrp="1"/>
          </p:cNvSpPr>
          <p:nvPr userDrawn="1">
            <p:ph type="body" idx="1"/>
          </p:nvPr>
        </p:nvSpPr>
        <p:spPr>
          <a:xfrm>
            <a:off x="551990" y="3463571"/>
            <a:ext cx="8336973" cy="735205"/>
          </a:xfrm>
        </p:spPr>
        <p:txBody>
          <a:bodyPr/>
          <a:lstStyle>
            <a:lvl1pPr marL="0" indent="0">
              <a:buNone/>
              <a:defRPr sz="2133">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cxnSp>
        <p:nvCxnSpPr>
          <p:cNvPr id="30" name="Straight Connector 29">
            <a:extLst>
              <a:ext uri="{FF2B5EF4-FFF2-40B4-BE49-F238E27FC236}">
                <a16:creationId xmlns:a16="http://schemas.microsoft.com/office/drawing/2014/main" id="{E77B97B4-DB68-4D2B-9ACB-FE64EB2F8A6A}"/>
              </a:ext>
            </a:extLst>
          </p:cNvPr>
          <p:cNvCxnSpPr/>
          <p:nvPr userDrawn="1"/>
        </p:nvCxnSpPr>
        <p:spPr>
          <a:xfrm>
            <a:off x="547454" y="3348627"/>
            <a:ext cx="8406893" cy="0"/>
          </a:xfrm>
          <a:prstGeom prst="line">
            <a:avLst/>
          </a:prstGeom>
          <a:ln w="6350"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4F132232-82FC-4FA7-B6A1-4E8F22BB2DBA}"/>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2" name="Straight Connector 11">
            <a:extLst>
              <a:ext uri="{FF2B5EF4-FFF2-40B4-BE49-F238E27FC236}">
                <a16:creationId xmlns:a16="http://schemas.microsoft.com/office/drawing/2014/main" id="{ADE33BF9-E484-4346-84C9-BE838AD2F15E}"/>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4883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hell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D83225-1FA6-44E2-9542-AEAF1922336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CA21FE1-8935-4EE6-BE25-A18F50F53F5C}"/>
              </a:ext>
            </a:extLst>
          </p:cNvPr>
          <p:cNvSpPr>
            <a:spLocks noGrp="1"/>
          </p:cNvSpPr>
          <p:nvPr>
            <p:ph type="ctrTitle"/>
          </p:nvPr>
        </p:nvSpPr>
        <p:spPr>
          <a:xfrm>
            <a:off x="3040657" y="1122363"/>
            <a:ext cx="6492607" cy="1471080"/>
          </a:xfrm>
        </p:spPr>
        <p:txBody>
          <a:bodyPr anchor="b"/>
          <a:lstStyle>
            <a:lvl1pPr algn="l">
              <a:defRPr sz="3733">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99A4ED0-232F-4702-AAF8-13039CDCED5B}"/>
              </a:ext>
            </a:extLst>
          </p:cNvPr>
          <p:cNvSpPr>
            <a:spLocks noGrp="1"/>
          </p:cNvSpPr>
          <p:nvPr>
            <p:ph type="subTitle" idx="1"/>
          </p:nvPr>
        </p:nvSpPr>
        <p:spPr>
          <a:xfrm>
            <a:off x="3040657" y="2774156"/>
            <a:ext cx="6492607" cy="428080"/>
          </a:xfrm>
        </p:spPr>
        <p:txBody>
          <a:bodyPr/>
          <a:lstStyle>
            <a:lvl1pPr marL="0" indent="0" algn="l">
              <a:buNone/>
              <a:defRPr sz="2133">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420EADB2-8049-4B88-B291-FF8AE3FC6E82}"/>
              </a:ext>
            </a:extLst>
          </p:cNvPr>
          <p:cNvPicPr>
            <a:picLocks noChangeAspect="1"/>
          </p:cNvPicPr>
          <p:nvPr userDrawn="1"/>
        </p:nvPicPr>
        <p:blipFill>
          <a:blip r:embed="rId3"/>
          <a:stretch>
            <a:fillRect/>
          </a:stretch>
        </p:blipFill>
        <p:spPr>
          <a:xfrm>
            <a:off x="7149548" y="6109870"/>
            <a:ext cx="2222209" cy="312777"/>
          </a:xfrm>
          <a:prstGeom prst="rect">
            <a:avLst/>
          </a:prstGeom>
        </p:spPr>
      </p:pic>
      <p:sp>
        <p:nvSpPr>
          <p:cNvPr id="11" name="Text Placeholder 10">
            <a:extLst>
              <a:ext uri="{FF2B5EF4-FFF2-40B4-BE49-F238E27FC236}">
                <a16:creationId xmlns:a16="http://schemas.microsoft.com/office/drawing/2014/main" id="{BBA234D9-1F89-4689-89BA-C77F9BF705F2}"/>
              </a:ext>
            </a:extLst>
          </p:cNvPr>
          <p:cNvSpPr>
            <a:spLocks noGrp="1"/>
          </p:cNvSpPr>
          <p:nvPr>
            <p:ph type="body" sz="quarter" idx="10"/>
          </p:nvPr>
        </p:nvSpPr>
        <p:spPr>
          <a:xfrm>
            <a:off x="3040657" y="3231479"/>
            <a:ext cx="6492607" cy="499567"/>
          </a:xfrm>
        </p:spPr>
        <p:txBody>
          <a:bodyPr/>
          <a:lstStyle>
            <a:lvl1pPr>
              <a:defRPr>
                <a:solidFill>
                  <a:schemeClr val="bg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36829972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Shel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1630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A47247F9-AC8B-49FF-A1B8-ACD61B875714}"/>
              </a:ext>
            </a:extLst>
          </p:cNvPr>
          <p:cNvPicPr>
            <a:picLocks noChangeAspect="1"/>
          </p:cNvPicPr>
          <p:nvPr userDrawn="1"/>
        </p:nvPicPr>
        <p:blipFill>
          <a:blip r:embed="rId2"/>
          <a:stretch>
            <a:fillRect/>
          </a:stretch>
        </p:blipFill>
        <p:spPr>
          <a:xfrm>
            <a:off x="9208569" y="-16299"/>
            <a:ext cx="3003656" cy="6874300"/>
          </a:xfrm>
          <a:prstGeom prst="rect">
            <a:avLst/>
          </a:prstGeom>
        </p:spPr>
      </p:pic>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pic>
        <p:nvPicPr>
          <p:cNvPr id="11" name="Picture 10">
            <a:extLst>
              <a:ext uri="{FF2B5EF4-FFF2-40B4-BE49-F238E27FC236}">
                <a16:creationId xmlns:a16="http://schemas.microsoft.com/office/drawing/2014/main" id="{F2353B00-842C-410D-A251-9ACDC907461A}"/>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2" name="Straight Connector 11">
            <a:extLst>
              <a:ext uri="{FF2B5EF4-FFF2-40B4-BE49-F238E27FC236}">
                <a16:creationId xmlns:a16="http://schemas.microsoft.com/office/drawing/2014/main" id="{B0BB445D-6746-4C13-9472-8DCF4F9884CE}"/>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66CB3E-F6D9-463D-AF4D-B9177FD79F74}"/>
              </a:ext>
            </a:extLst>
          </p:cNvPr>
          <p:cNvCxnSpPr/>
          <p:nvPr userDrawn="1"/>
        </p:nvCxnSpPr>
        <p:spPr>
          <a:xfrm>
            <a:off x="482070" y="1302113"/>
            <a:ext cx="8406893" cy="0"/>
          </a:xfrm>
          <a:prstGeom prst="line">
            <a:avLst/>
          </a:prstGeom>
          <a:ln w="6350" cmpd="sng">
            <a:solidFill>
              <a:schemeClr val="bg1">
                <a:lumMod val="85000"/>
              </a:schemeClr>
            </a:solidFill>
            <a:miter lim="800000"/>
          </a:ln>
          <a:effectLst/>
        </p:spPr>
        <p:style>
          <a:lnRef idx="2">
            <a:schemeClr val="accent1"/>
          </a:lnRef>
          <a:fillRef idx="0">
            <a:schemeClr val="accent1"/>
          </a:fillRef>
          <a:effectRef idx="1">
            <a:schemeClr val="accent1"/>
          </a:effectRef>
          <a:fontRef idx="minor">
            <a:schemeClr val="tx1"/>
          </a:fontRef>
        </p:style>
      </p:cxnSp>
      <p:sp>
        <p:nvSpPr>
          <p:cNvPr id="15" name="Content Placeholder 2">
            <a:extLst>
              <a:ext uri="{FF2B5EF4-FFF2-40B4-BE49-F238E27FC236}">
                <a16:creationId xmlns:a16="http://schemas.microsoft.com/office/drawing/2014/main" id="{B97DF11A-A262-4E7A-9092-190A768D142B}"/>
              </a:ext>
            </a:extLst>
          </p:cNvPr>
          <p:cNvSpPr>
            <a:spLocks noGrp="1"/>
          </p:cNvSpPr>
          <p:nvPr>
            <p:ph idx="1"/>
          </p:nvPr>
        </p:nvSpPr>
        <p:spPr>
          <a:xfrm>
            <a:off x="482070" y="1901816"/>
            <a:ext cx="8087983" cy="4357384"/>
          </a:xfrm>
        </p:spPr>
        <p:txBody>
          <a:bodyPr/>
          <a:lstStyle>
            <a:lvl1pPr marL="226478" indent="-226478">
              <a:spcBef>
                <a:spcPts val="2400"/>
              </a:spcBef>
              <a:buFont typeface="Arial" panose="020B0604020202020204" pitchFamily="34" charset="0"/>
              <a:buChar char="•"/>
              <a:defRPr sz="2400">
                <a:solidFill>
                  <a:schemeClr val="tx1">
                    <a:lumMod val="75000"/>
                  </a:schemeClr>
                </a:solidFill>
              </a:defRPr>
            </a:lvl1pPr>
            <a:lvl2pPr marL="690016" indent="-228594">
              <a:defRPr sz="1867">
                <a:solidFill>
                  <a:schemeClr val="tx1">
                    <a:lumMod val="75000"/>
                  </a:schemeClr>
                </a:solidFill>
              </a:defRPr>
            </a:lvl2pPr>
            <a:lvl3pPr marL="1068891" indent="-228594">
              <a:defRPr sz="1467">
                <a:solidFill>
                  <a:schemeClr val="tx1">
                    <a:lumMod val="75000"/>
                  </a:schemeClr>
                </a:solidFill>
              </a:defRPr>
            </a:lvl3pPr>
            <a:lvl4pPr>
              <a:defRPr sz="1467">
                <a:solidFill>
                  <a:schemeClr val="tx1">
                    <a:lumMod val="75000"/>
                  </a:schemeClr>
                </a:solidFill>
              </a:defRPr>
            </a:lvl4pPr>
            <a:lvl5pPr>
              <a:defRPr sz="1467">
                <a:solidFill>
                  <a:schemeClr val="tx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a:extLst>
              <a:ext uri="{FF2B5EF4-FFF2-40B4-BE49-F238E27FC236}">
                <a16:creationId xmlns:a16="http://schemas.microsoft.com/office/drawing/2014/main" id="{FC70A212-6FBB-490F-AF4D-C8E98F5C8D58}"/>
              </a:ext>
            </a:extLst>
          </p:cNvPr>
          <p:cNvSpPr txBox="1"/>
          <p:nvPr userDrawn="1"/>
        </p:nvSpPr>
        <p:spPr>
          <a:xfrm>
            <a:off x="482072" y="733678"/>
            <a:ext cx="6845737" cy="615553"/>
          </a:xfrm>
          <a:prstGeom prst="rect">
            <a:avLst/>
          </a:prstGeom>
          <a:noFill/>
        </p:spPr>
        <p:txBody>
          <a:bodyPr wrap="square" lIns="0" tIns="0" rIns="0" bIns="0" rtlCol="0">
            <a:spAutoFit/>
          </a:bodyPr>
          <a:lstStyle/>
          <a:p>
            <a:r>
              <a:rPr lang="en-US" sz="4000" dirty="0">
                <a:solidFill>
                  <a:schemeClr val="accent1"/>
                </a:solidFill>
                <a:latin typeface="+mn-lt"/>
                <a:ea typeface="Lato Light" panose="020F0302020204030203" pitchFamily="34" charset="0"/>
                <a:cs typeface="Lato Light" panose="020F0302020204030203" pitchFamily="34" charset="0"/>
              </a:rPr>
              <a:t>AGENDA</a:t>
            </a:r>
          </a:p>
        </p:txBody>
      </p:sp>
    </p:spTree>
    <p:extLst>
      <p:ext uri="{BB962C8B-B14F-4D97-AF65-F5344CB8AC3E}">
        <p14:creationId xmlns:p14="http://schemas.microsoft.com/office/powerpoint/2010/main" val="7619612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Shel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9908190-D13E-4D14-9651-D9956759C7E4}"/>
              </a:ext>
            </a:extLst>
          </p:cNvPr>
          <p:cNvSpPr/>
          <p:nvPr userDrawn="1"/>
        </p:nvSpPr>
        <p:spPr>
          <a:xfrm>
            <a:off x="0" y="-1630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A47247F9-AC8B-49FF-A1B8-ACD61B875714}"/>
              </a:ext>
            </a:extLst>
          </p:cNvPr>
          <p:cNvPicPr>
            <a:picLocks noChangeAspect="1"/>
          </p:cNvPicPr>
          <p:nvPr userDrawn="1"/>
        </p:nvPicPr>
        <p:blipFill>
          <a:blip r:embed="rId2"/>
          <a:stretch>
            <a:fillRect/>
          </a:stretch>
        </p:blipFill>
        <p:spPr>
          <a:xfrm>
            <a:off x="9208569" y="-16299"/>
            <a:ext cx="3003656" cy="6874300"/>
          </a:xfrm>
          <a:prstGeom prst="rect">
            <a:avLst/>
          </a:prstGeom>
        </p:spPr>
      </p:pic>
      <p:sp>
        <p:nvSpPr>
          <p:cNvPr id="2" name="Title 1">
            <a:extLst>
              <a:ext uri="{FF2B5EF4-FFF2-40B4-BE49-F238E27FC236}">
                <a16:creationId xmlns:a16="http://schemas.microsoft.com/office/drawing/2014/main" id="{9931023E-3ED6-4EB6-BA08-CC69EB9EC0CB}"/>
              </a:ext>
            </a:extLst>
          </p:cNvPr>
          <p:cNvSpPr>
            <a:spLocks noGrp="1"/>
          </p:cNvSpPr>
          <p:nvPr userDrawn="1">
            <p:ph type="title"/>
          </p:nvPr>
        </p:nvSpPr>
        <p:spPr>
          <a:xfrm>
            <a:off x="551990" y="1709740"/>
            <a:ext cx="8336973" cy="1568416"/>
          </a:xfrm>
        </p:spPr>
        <p:txBody>
          <a:bodyPr anchor="b"/>
          <a:lstStyle>
            <a:lvl1pPr>
              <a:defRPr sz="2667"/>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689C7F4-91DD-4EC4-AC14-1F98815A7594}"/>
              </a:ext>
            </a:extLst>
          </p:cNvPr>
          <p:cNvSpPr>
            <a:spLocks noGrp="1"/>
          </p:cNvSpPr>
          <p:nvPr userDrawn="1">
            <p:ph type="body" idx="1"/>
          </p:nvPr>
        </p:nvSpPr>
        <p:spPr>
          <a:xfrm>
            <a:off x="551990" y="3463571"/>
            <a:ext cx="8336973" cy="735205"/>
          </a:xfrm>
        </p:spPr>
        <p:txBody>
          <a:bodyPr/>
          <a:lstStyle>
            <a:lvl1pPr marL="0" indent="0">
              <a:buNone/>
              <a:defRPr sz="2133">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p>
            <a:fld id="{911CAEDA-F13C-43B4-B3A8-D3983B745648}" type="slidenum">
              <a:rPr lang="en-US" smtClean="0"/>
              <a:t>‹N°›</a:t>
            </a:fld>
            <a:endParaRPr lang="en-US"/>
          </a:p>
        </p:txBody>
      </p:sp>
      <p:cxnSp>
        <p:nvCxnSpPr>
          <p:cNvPr id="29" name="Straight Connector 28">
            <a:extLst>
              <a:ext uri="{FF2B5EF4-FFF2-40B4-BE49-F238E27FC236}">
                <a16:creationId xmlns:a16="http://schemas.microsoft.com/office/drawing/2014/main" id="{371D5A9F-D7F8-4536-B6AA-32B29B43E3F4}"/>
              </a:ext>
            </a:extLst>
          </p:cNvPr>
          <p:cNvCxnSpPr/>
          <p:nvPr userDrawn="1"/>
        </p:nvCxnSpPr>
        <p:spPr>
          <a:xfrm>
            <a:off x="547454" y="3348627"/>
            <a:ext cx="8406893" cy="0"/>
          </a:xfrm>
          <a:prstGeom prst="line">
            <a:avLst/>
          </a:prstGeom>
          <a:ln w="6350" cmpd="sng">
            <a:solidFill>
              <a:schemeClr val="accent1"/>
            </a:solidFill>
            <a:miter lim="800000"/>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F2353B00-842C-410D-A251-9ACDC907461A}"/>
              </a:ext>
            </a:extLst>
          </p:cNvPr>
          <p:cNvPicPr>
            <a:picLocks noChangeAspect="1"/>
          </p:cNvPicPr>
          <p:nvPr userDrawn="1"/>
        </p:nvPicPr>
        <p:blipFill>
          <a:blip r:embed="rId3"/>
          <a:stretch>
            <a:fillRect/>
          </a:stretch>
        </p:blipFill>
        <p:spPr>
          <a:xfrm>
            <a:off x="10387434" y="6596756"/>
            <a:ext cx="700444" cy="194240"/>
          </a:xfrm>
          <a:prstGeom prst="rect">
            <a:avLst/>
          </a:prstGeom>
        </p:spPr>
      </p:pic>
      <p:cxnSp>
        <p:nvCxnSpPr>
          <p:cNvPr id="12" name="Straight Connector 11">
            <a:extLst>
              <a:ext uri="{FF2B5EF4-FFF2-40B4-BE49-F238E27FC236}">
                <a16:creationId xmlns:a16="http://schemas.microsoft.com/office/drawing/2014/main" id="{B0BB445D-6746-4C13-9472-8DCF4F9884CE}"/>
              </a:ext>
            </a:extLst>
          </p:cNvPr>
          <p:cNvCxnSpPr/>
          <p:nvPr userDrawn="1"/>
        </p:nvCxnSpPr>
        <p:spPr>
          <a:xfrm>
            <a:off x="11294960" y="6596757"/>
            <a:ext cx="0" cy="1856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16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BFDD270-0218-40EB-82F8-F37DE0E5A292}"/>
              </a:ext>
            </a:extLst>
          </p:cNvPr>
          <p:cNvPicPr>
            <a:picLocks noChangeAspect="1"/>
          </p:cNvPicPr>
          <p:nvPr userDrawn="1"/>
        </p:nvPicPr>
        <p:blipFill>
          <a:blip r:embed="rId2"/>
          <a:stretch>
            <a:fillRect/>
          </a:stretch>
        </p:blipFill>
        <p:spPr>
          <a:xfrm>
            <a:off x="0" y="1"/>
            <a:ext cx="6858000" cy="6858000"/>
          </a:xfrm>
          <a:prstGeom prst="rect">
            <a:avLst/>
          </a:prstGeom>
        </p:spPr>
      </p:pic>
      <p:sp>
        <p:nvSpPr>
          <p:cNvPr id="36" name="Rectangle 35">
            <a:extLst>
              <a:ext uri="{FF2B5EF4-FFF2-40B4-BE49-F238E27FC236}">
                <a16:creationId xmlns:a16="http://schemas.microsoft.com/office/drawing/2014/main" id="{ADF3C748-D5E2-4FB5-9576-EE213493AB87}"/>
              </a:ext>
            </a:extLst>
          </p:cNvPr>
          <p:cNvSpPr/>
          <p:nvPr userDrawn="1"/>
        </p:nvSpPr>
        <p:spPr>
          <a:xfrm>
            <a:off x="5850384" y="1"/>
            <a:ext cx="6341615" cy="6858000"/>
          </a:xfrm>
          <a:prstGeom prst="rect">
            <a:avLst/>
          </a:prstGeom>
          <a:gradFill flip="none" rotWithShape="1">
            <a:gsLst>
              <a:gs pos="27000">
                <a:srgbClr val="73992F"/>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lvl1pPr>
              <a:defRPr>
                <a:solidFill>
                  <a:schemeClr val="bg2"/>
                </a:solidFill>
              </a:defRPr>
            </a:lvl1pPr>
          </a:lstStyle>
          <a:p>
            <a:fld id="{911CAEDA-F13C-43B4-B3A8-D3983B745648}" type="slidenum">
              <a:rPr lang="en-US" smtClean="0"/>
              <a:pPr/>
              <a:t>‹N°›</a:t>
            </a:fld>
            <a:endParaRPr lang="en-US" dirty="0"/>
          </a:p>
        </p:txBody>
      </p:sp>
      <p:cxnSp>
        <p:nvCxnSpPr>
          <p:cNvPr id="13" name="Straight Connector 12">
            <a:extLst>
              <a:ext uri="{FF2B5EF4-FFF2-40B4-BE49-F238E27FC236}">
                <a16:creationId xmlns:a16="http://schemas.microsoft.com/office/drawing/2014/main" id="{25896E1A-46B6-441E-831F-0C83472FFC4B}"/>
              </a:ext>
            </a:extLst>
          </p:cNvPr>
          <p:cNvCxnSpPr/>
          <p:nvPr userDrawn="1"/>
        </p:nvCxnSpPr>
        <p:spPr>
          <a:xfrm>
            <a:off x="11294960" y="6596757"/>
            <a:ext cx="0" cy="1856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57C53FF-5A2C-454D-9362-097ECCE23106}"/>
              </a:ext>
            </a:extLst>
          </p:cNvPr>
          <p:cNvSpPr>
            <a:spLocks noGrp="1"/>
          </p:cNvSpPr>
          <p:nvPr>
            <p:ph idx="1"/>
          </p:nvPr>
        </p:nvSpPr>
        <p:spPr>
          <a:xfrm>
            <a:off x="6356412" y="1901816"/>
            <a:ext cx="5499452" cy="4357384"/>
          </a:xfrm>
        </p:spPr>
        <p:txBody>
          <a:bodyPr anchor="t" anchorCtr="0"/>
          <a:lstStyle>
            <a:lvl1pPr marL="226478" indent="-226478">
              <a:spcBef>
                <a:spcPts val="1600"/>
              </a:spcBef>
              <a:buFont typeface="Arial" panose="020B0604020202020204" pitchFamily="34" charset="0"/>
              <a:buChar char="•"/>
              <a:defRPr sz="2000">
                <a:solidFill>
                  <a:schemeClr val="bg1"/>
                </a:solidFill>
              </a:defRPr>
            </a:lvl1pPr>
            <a:lvl2pPr marL="690016" indent="-228594">
              <a:defRPr sz="1600">
                <a:solidFill>
                  <a:schemeClr val="bg1"/>
                </a:solidFill>
              </a:defRPr>
            </a:lvl2pPr>
            <a:lvl3pPr marL="1068891" indent="-228594">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a:extLst>
              <a:ext uri="{FF2B5EF4-FFF2-40B4-BE49-F238E27FC236}">
                <a16:creationId xmlns:a16="http://schemas.microsoft.com/office/drawing/2014/main" id="{3C9BDF50-2E05-47A9-96A9-8AB3839AF7F2}"/>
              </a:ext>
            </a:extLst>
          </p:cNvPr>
          <p:cNvSpPr txBox="1"/>
          <p:nvPr userDrawn="1"/>
        </p:nvSpPr>
        <p:spPr>
          <a:xfrm>
            <a:off x="6445188" y="616065"/>
            <a:ext cx="4168432" cy="615553"/>
          </a:xfrm>
          <a:prstGeom prst="rect">
            <a:avLst/>
          </a:prstGeom>
          <a:noFill/>
        </p:spPr>
        <p:txBody>
          <a:bodyPr wrap="square" lIns="0" tIns="0" rIns="0" bIns="0" rtlCol="0">
            <a:spAutoFit/>
          </a:bodyPr>
          <a:lstStyle/>
          <a:p>
            <a:r>
              <a:rPr lang="en-US" sz="4000" dirty="0">
                <a:solidFill>
                  <a:schemeClr val="bg1"/>
                </a:solidFill>
                <a:latin typeface="+mj-lt"/>
              </a:rPr>
              <a:t>AGENDA</a:t>
            </a:r>
          </a:p>
        </p:txBody>
      </p:sp>
      <p:grpSp>
        <p:nvGrpSpPr>
          <p:cNvPr id="37" name="Group 36">
            <a:extLst>
              <a:ext uri="{FF2B5EF4-FFF2-40B4-BE49-F238E27FC236}">
                <a16:creationId xmlns:a16="http://schemas.microsoft.com/office/drawing/2014/main" id="{60F16A6E-CC35-4B78-9DF5-68D095D02AFF}"/>
              </a:ext>
            </a:extLst>
          </p:cNvPr>
          <p:cNvGrpSpPr/>
          <p:nvPr userDrawn="1"/>
        </p:nvGrpSpPr>
        <p:grpSpPr>
          <a:xfrm>
            <a:off x="10324956" y="6592898"/>
            <a:ext cx="698591" cy="191911"/>
            <a:chOff x="1855788" y="3378201"/>
            <a:chExt cx="3709987" cy="1019175"/>
          </a:xfrm>
          <a:solidFill>
            <a:schemeClr val="bg2"/>
          </a:solidFill>
        </p:grpSpPr>
        <p:sp>
          <p:nvSpPr>
            <p:cNvPr id="38" name="Freeform 5">
              <a:extLst>
                <a:ext uri="{FF2B5EF4-FFF2-40B4-BE49-F238E27FC236}">
                  <a16:creationId xmlns:a16="http://schemas.microsoft.com/office/drawing/2014/main" id="{B94135C2-0B4B-4CB5-90D9-271F82C3618C}"/>
                </a:ext>
              </a:extLst>
            </p:cNvPr>
            <p:cNvSpPr>
              <a:spLocks/>
            </p:cNvSpPr>
            <p:nvPr userDrawn="1"/>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 name="Freeform 6">
              <a:extLst>
                <a:ext uri="{FF2B5EF4-FFF2-40B4-BE49-F238E27FC236}">
                  <a16:creationId xmlns:a16="http://schemas.microsoft.com/office/drawing/2014/main" id="{A720F58E-511B-4691-BB0C-7E9C005922A0}"/>
                </a:ext>
              </a:extLst>
            </p:cNvPr>
            <p:cNvSpPr>
              <a:spLocks/>
            </p:cNvSpPr>
            <p:nvPr userDrawn="1"/>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7">
              <a:extLst>
                <a:ext uri="{FF2B5EF4-FFF2-40B4-BE49-F238E27FC236}">
                  <a16:creationId xmlns:a16="http://schemas.microsoft.com/office/drawing/2014/main" id="{42D7B96D-77EF-4C83-8B22-D95AEC757A23}"/>
                </a:ext>
              </a:extLst>
            </p:cNvPr>
            <p:cNvSpPr>
              <a:spLocks/>
            </p:cNvSpPr>
            <p:nvPr userDrawn="1"/>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 name="Freeform 8">
              <a:extLst>
                <a:ext uri="{FF2B5EF4-FFF2-40B4-BE49-F238E27FC236}">
                  <a16:creationId xmlns:a16="http://schemas.microsoft.com/office/drawing/2014/main" id="{AAF9EBF7-B3A2-4271-86DF-AD10DFA2AC56}"/>
                </a:ext>
              </a:extLst>
            </p:cNvPr>
            <p:cNvSpPr>
              <a:spLocks/>
            </p:cNvSpPr>
            <p:nvPr userDrawn="1"/>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 name="Freeform 9">
              <a:extLst>
                <a:ext uri="{FF2B5EF4-FFF2-40B4-BE49-F238E27FC236}">
                  <a16:creationId xmlns:a16="http://schemas.microsoft.com/office/drawing/2014/main" id="{24863184-61D4-4BEA-A1ED-DD43027D056B}"/>
                </a:ext>
              </a:extLst>
            </p:cNvPr>
            <p:cNvSpPr>
              <a:spLocks noEditPoints="1"/>
            </p:cNvSpPr>
            <p:nvPr userDrawn="1"/>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 name="Freeform 10">
              <a:extLst>
                <a:ext uri="{FF2B5EF4-FFF2-40B4-BE49-F238E27FC236}">
                  <a16:creationId xmlns:a16="http://schemas.microsoft.com/office/drawing/2014/main" id="{9B1F8F05-F6BC-424D-B415-1B98A4B6B1B0}"/>
                </a:ext>
              </a:extLst>
            </p:cNvPr>
            <p:cNvSpPr>
              <a:spLocks noEditPoints="1"/>
            </p:cNvSpPr>
            <p:nvPr userDrawn="1"/>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 name="Freeform 11">
              <a:extLst>
                <a:ext uri="{FF2B5EF4-FFF2-40B4-BE49-F238E27FC236}">
                  <a16:creationId xmlns:a16="http://schemas.microsoft.com/office/drawing/2014/main" id="{00C91E9B-149C-4D99-8881-304C93DECC99}"/>
                </a:ext>
              </a:extLst>
            </p:cNvPr>
            <p:cNvSpPr>
              <a:spLocks/>
            </p:cNvSpPr>
            <p:nvPr userDrawn="1"/>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 name="Freeform 12">
              <a:extLst>
                <a:ext uri="{FF2B5EF4-FFF2-40B4-BE49-F238E27FC236}">
                  <a16:creationId xmlns:a16="http://schemas.microsoft.com/office/drawing/2014/main" id="{C31EA682-8F2F-4033-AE85-BA364C4F5BE5}"/>
                </a:ext>
              </a:extLst>
            </p:cNvPr>
            <p:cNvSpPr>
              <a:spLocks/>
            </p:cNvSpPr>
            <p:nvPr userDrawn="1"/>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 name="Freeform 13">
              <a:extLst>
                <a:ext uri="{FF2B5EF4-FFF2-40B4-BE49-F238E27FC236}">
                  <a16:creationId xmlns:a16="http://schemas.microsoft.com/office/drawing/2014/main" id="{989C632C-5E49-4BA9-99AA-EB80E006D822}"/>
                </a:ext>
              </a:extLst>
            </p:cNvPr>
            <p:cNvSpPr>
              <a:spLocks/>
            </p:cNvSpPr>
            <p:nvPr userDrawn="1"/>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 name="Freeform 14">
              <a:extLst>
                <a:ext uri="{FF2B5EF4-FFF2-40B4-BE49-F238E27FC236}">
                  <a16:creationId xmlns:a16="http://schemas.microsoft.com/office/drawing/2014/main" id="{C8916602-BD36-406B-ACE7-C9CACB6CE865}"/>
                </a:ext>
              </a:extLst>
            </p:cNvPr>
            <p:cNvSpPr>
              <a:spLocks/>
            </p:cNvSpPr>
            <p:nvPr userDrawn="1"/>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 name="Freeform 15">
              <a:extLst>
                <a:ext uri="{FF2B5EF4-FFF2-40B4-BE49-F238E27FC236}">
                  <a16:creationId xmlns:a16="http://schemas.microsoft.com/office/drawing/2014/main" id="{3B15909C-B863-4B91-9EFD-6A5C9A247FAD}"/>
                </a:ext>
              </a:extLst>
            </p:cNvPr>
            <p:cNvSpPr>
              <a:spLocks/>
            </p:cNvSpPr>
            <p:nvPr userDrawn="1"/>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9" name="Rectangle 16">
              <a:extLst>
                <a:ext uri="{FF2B5EF4-FFF2-40B4-BE49-F238E27FC236}">
                  <a16:creationId xmlns:a16="http://schemas.microsoft.com/office/drawing/2014/main" id="{23238A1E-5709-4EAC-94B7-5F6AF848C0AE}"/>
                </a:ext>
              </a:extLst>
            </p:cNvPr>
            <p:cNvSpPr>
              <a:spLocks noChangeArrowheads="1"/>
            </p:cNvSpPr>
            <p:nvPr userDrawn="1"/>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0" name="Freeform 17">
              <a:extLst>
                <a:ext uri="{FF2B5EF4-FFF2-40B4-BE49-F238E27FC236}">
                  <a16:creationId xmlns:a16="http://schemas.microsoft.com/office/drawing/2014/main" id="{AD4EB01E-926D-4B13-A488-A9571F869886}"/>
                </a:ext>
              </a:extLst>
            </p:cNvPr>
            <p:cNvSpPr>
              <a:spLocks noEditPoints="1"/>
            </p:cNvSpPr>
            <p:nvPr userDrawn="1"/>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1" name="Freeform 18">
              <a:extLst>
                <a:ext uri="{FF2B5EF4-FFF2-40B4-BE49-F238E27FC236}">
                  <a16:creationId xmlns:a16="http://schemas.microsoft.com/office/drawing/2014/main" id="{1B702DAA-777C-4935-8D21-31BF0B6FE549}"/>
                </a:ext>
              </a:extLst>
            </p:cNvPr>
            <p:cNvSpPr>
              <a:spLocks noEditPoints="1"/>
            </p:cNvSpPr>
            <p:nvPr userDrawn="1"/>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2" name="Freeform 19">
              <a:extLst>
                <a:ext uri="{FF2B5EF4-FFF2-40B4-BE49-F238E27FC236}">
                  <a16:creationId xmlns:a16="http://schemas.microsoft.com/office/drawing/2014/main" id="{0166519D-01B0-4CC3-B2C7-73505A8F7B1E}"/>
                </a:ext>
              </a:extLst>
            </p:cNvPr>
            <p:cNvSpPr>
              <a:spLocks/>
            </p:cNvSpPr>
            <p:nvPr userDrawn="1"/>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3" name="Freeform 20">
              <a:extLst>
                <a:ext uri="{FF2B5EF4-FFF2-40B4-BE49-F238E27FC236}">
                  <a16:creationId xmlns:a16="http://schemas.microsoft.com/office/drawing/2014/main" id="{2C25CB92-1B9A-46C4-9247-53F12660A608}"/>
                </a:ext>
              </a:extLst>
            </p:cNvPr>
            <p:cNvSpPr>
              <a:spLocks noEditPoints="1"/>
            </p:cNvSpPr>
            <p:nvPr userDrawn="1"/>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4" name="Freeform 21">
              <a:extLst>
                <a:ext uri="{FF2B5EF4-FFF2-40B4-BE49-F238E27FC236}">
                  <a16:creationId xmlns:a16="http://schemas.microsoft.com/office/drawing/2014/main" id="{70F41723-9A1A-4717-BFBE-3863C240C5AD}"/>
                </a:ext>
              </a:extLst>
            </p:cNvPr>
            <p:cNvSpPr>
              <a:spLocks noEditPoints="1"/>
            </p:cNvSpPr>
            <p:nvPr userDrawn="1"/>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cxnSp>
        <p:nvCxnSpPr>
          <p:cNvPr id="7" name="Straight Connector 6">
            <a:extLst>
              <a:ext uri="{FF2B5EF4-FFF2-40B4-BE49-F238E27FC236}">
                <a16:creationId xmlns:a16="http://schemas.microsoft.com/office/drawing/2014/main" id="{F1839CEA-3494-43BD-8E61-FEE6FC3D33EA}"/>
              </a:ext>
            </a:extLst>
          </p:cNvPr>
          <p:cNvCxnSpPr>
            <a:cxnSpLocks/>
          </p:cNvCxnSpPr>
          <p:nvPr userDrawn="1"/>
        </p:nvCxnSpPr>
        <p:spPr>
          <a:xfrm>
            <a:off x="6445188" y="1251074"/>
            <a:ext cx="529285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487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Division">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EE1F524-3C79-419C-A222-38AC94DA3EE3}"/>
              </a:ext>
            </a:extLst>
          </p:cNvPr>
          <p:cNvPicPr>
            <a:picLocks noChangeAspect="1"/>
          </p:cNvPicPr>
          <p:nvPr userDrawn="1"/>
        </p:nvPicPr>
        <p:blipFill>
          <a:blip r:embed="rId2"/>
          <a:stretch>
            <a:fillRect/>
          </a:stretch>
        </p:blipFill>
        <p:spPr>
          <a:xfrm>
            <a:off x="0" y="1"/>
            <a:ext cx="6858000" cy="6858000"/>
          </a:xfrm>
          <a:prstGeom prst="rect">
            <a:avLst/>
          </a:prstGeom>
        </p:spPr>
      </p:pic>
      <p:sp>
        <p:nvSpPr>
          <p:cNvPr id="36" name="Rectangle 35">
            <a:extLst>
              <a:ext uri="{FF2B5EF4-FFF2-40B4-BE49-F238E27FC236}">
                <a16:creationId xmlns:a16="http://schemas.microsoft.com/office/drawing/2014/main" id="{ADF3C748-D5E2-4FB5-9576-EE213493AB87}"/>
              </a:ext>
            </a:extLst>
          </p:cNvPr>
          <p:cNvSpPr/>
          <p:nvPr userDrawn="1"/>
        </p:nvSpPr>
        <p:spPr>
          <a:xfrm>
            <a:off x="5850384" y="1"/>
            <a:ext cx="6341615" cy="6858000"/>
          </a:xfrm>
          <a:prstGeom prst="rect">
            <a:avLst/>
          </a:prstGeom>
          <a:gradFill flip="none" rotWithShape="1">
            <a:gsLst>
              <a:gs pos="54000">
                <a:srgbClr val="73992F"/>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Footer Placeholder 4">
            <a:extLst>
              <a:ext uri="{FF2B5EF4-FFF2-40B4-BE49-F238E27FC236}">
                <a16:creationId xmlns:a16="http://schemas.microsoft.com/office/drawing/2014/main" id="{62FE1615-CF6C-418C-A2F8-8AF5B0A38D93}"/>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BDDE4-075D-4337-BEBB-166C4FA55F19}"/>
              </a:ext>
            </a:extLst>
          </p:cNvPr>
          <p:cNvSpPr>
            <a:spLocks noGrp="1"/>
          </p:cNvSpPr>
          <p:nvPr userDrawn="1">
            <p:ph type="sldNum" sz="quarter" idx="12"/>
          </p:nvPr>
        </p:nvSpPr>
        <p:spPr/>
        <p:txBody>
          <a:bodyPr/>
          <a:lstStyle>
            <a:lvl1pPr>
              <a:defRPr>
                <a:solidFill>
                  <a:schemeClr val="bg2"/>
                </a:solidFill>
              </a:defRPr>
            </a:lvl1pPr>
          </a:lstStyle>
          <a:p>
            <a:fld id="{911CAEDA-F13C-43B4-B3A8-D3983B745648}" type="slidenum">
              <a:rPr lang="en-US" smtClean="0"/>
              <a:pPr/>
              <a:t>‹N°›</a:t>
            </a:fld>
            <a:endParaRPr lang="en-US" dirty="0"/>
          </a:p>
        </p:txBody>
      </p:sp>
      <p:cxnSp>
        <p:nvCxnSpPr>
          <p:cNvPr id="13" name="Straight Connector 12">
            <a:extLst>
              <a:ext uri="{FF2B5EF4-FFF2-40B4-BE49-F238E27FC236}">
                <a16:creationId xmlns:a16="http://schemas.microsoft.com/office/drawing/2014/main" id="{25896E1A-46B6-441E-831F-0C83472FFC4B}"/>
              </a:ext>
            </a:extLst>
          </p:cNvPr>
          <p:cNvCxnSpPr/>
          <p:nvPr userDrawn="1"/>
        </p:nvCxnSpPr>
        <p:spPr>
          <a:xfrm>
            <a:off x="11294960" y="6596757"/>
            <a:ext cx="0" cy="1856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57C53FF-5A2C-454D-9362-097ECCE23106}"/>
              </a:ext>
            </a:extLst>
          </p:cNvPr>
          <p:cNvSpPr>
            <a:spLocks noGrp="1"/>
          </p:cNvSpPr>
          <p:nvPr>
            <p:ph idx="1" hasCustomPrompt="1"/>
          </p:nvPr>
        </p:nvSpPr>
        <p:spPr>
          <a:xfrm>
            <a:off x="6490032" y="2485748"/>
            <a:ext cx="5132335" cy="1074199"/>
          </a:xfrm>
        </p:spPr>
        <p:txBody>
          <a:bodyPr anchor="ctr" anchorCtr="0"/>
          <a:lstStyle>
            <a:lvl1pPr marL="0" indent="0">
              <a:spcBef>
                <a:spcPts val="1600"/>
              </a:spcBef>
              <a:buFont typeface="Arial" panose="020B0604020202020204" pitchFamily="34" charset="0"/>
              <a:buNone/>
              <a:defRPr sz="3200">
                <a:solidFill>
                  <a:schemeClr val="bg1"/>
                </a:solidFill>
              </a:defRPr>
            </a:lvl1pPr>
            <a:lvl2pPr marL="690016" indent="-228594">
              <a:defRPr sz="1600">
                <a:solidFill>
                  <a:schemeClr val="bg1"/>
                </a:solidFill>
              </a:defRPr>
            </a:lvl2pPr>
            <a:lvl3pPr marL="1068891" indent="-228594">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Division Slide</a:t>
            </a:r>
          </a:p>
        </p:txBody>
      </p:sp>
      <p:grpSp>
        <p:nvGrpSpPr>
          <p:cNvPr id="37" name="Group 36">
            <a:extLst>
              <a:ext uri="{FF2B5EF4-FFF2-40B4-BE49-F238E27FC236}">
                <a16:creationId xmlns:a16="http://schemas.microsoft.com/office/drawing/2014/main" id="{60F16A6E-CC35-4B78-9DF5-68D095D02AFF}"/>
              </a:ext>
            </a:extLst>
          </p:cNvPr>
          <p:cNvGrpSpPr/>
          <p:nvPr userDrawn="1"/>
        </p:nvGrpSpPr>
        <p:grpSpPr>
          <a:xfrm>
            <a:off x="10324956" y="6592898"/>
            <a:ext cx="698591" cy="191911"/>
            <a:chOff x="1855788" y="3378201"/>
            <a:chExt cx="3709987" cy="1019175"/>
          </a:xfrm>
          <a:solidFill>
            <a:schemeClr val="bg2"/>
          </a:solidFill>
        </p:grpSpPr>
        <p:sp>
          <p:nvSpPr>
            <p:cNvPr id="38" name="Freeform 5">
              <a:extLst>
                <a:ext uri="{FF2B5EF4-FFF2-40B4-BE49-F238E27FC236}">
                  <a16:creationId xmlns:a16="http://schemas.microsoft.com/office/drawing/2014/main" id="{B94135C2-0B4B-4CB5-90D9-271F82C3618C}"/>
                </a:ext>
              </a:extLst>
            </p:cNvPr>
            <p:cNvSpPr>
              <a:spLocks/>
            </p:cNvSpPr>
            <p:nvPr userDrawn="1"/>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9" name="Freeform 6">
              <a:extLst>
                <a:ext uri="{FF2B5EF4-FFF2-40B4-BE49-F238E27FC236}">
                  <a16:creationId xmlns:a16="http://schemas.microsoft.com/office/drawing/2014/main" id="{A720F58E-511B-4691-BB0C-7E9C005922A0}"/>
                </a:ext>
              </a:extLst>
            </p:cNvPr>
            <p:cNvSpPr>
              <a:spLocks/>
            </p:cNvSpPr>
            <p:nvPr userDrawn="1"/>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0" name="Freeform 7">
              <a:extLst>
                <a:ext uri="{FF2B5EF4-FFF2-40B4-BE49-F238E27FC236}">
                  <a16:creationId xmlns:a16="http://schemas.microsoft.com/office/drawing/2014/main" id="{42D7B96D-77EF-4C83-8B22-D95AEC757A23}"/>
                </a:ext>
              </a:extLst>
            </p:cNvPr>
            <p:cNvSpPr>
              <a:spLocks/>
            </p:cNvSpPr>
            <p:nvPr userDrawn="1"/>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1" name="Freeform 8">
              <a:extLst>
                <a:ext uri="{FF2B5EF4-FFF2-40B4-BE49-F238E27FC236}">
                  <a16:creationId xmlns:a16="http://schemas.microsoft.com/office/drawing/2014/main" id="{AAF9EBF7-B3A2-4271-86DF-AD10DFA2AC56}"/>
                </a:ext>
              </a:extLst>
            </p:cNvPr>
            <p:cNvSpPr>
              <a:spLocks/>
            </p:cNvSpPr>
            <p:nvPr userDrawn="1"/>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2" name="Freeform 9">
              <a:extLst>
                <a:ext uri="{FF2B5EF4-FFF2-40B4-BE49-F238E27FC236}">
                  <a16:creationId xmlns:a16="http://schemas.microsoft.com/office/drawing/2014/main" id="{24863184-61D4-4BEA-A1ED-DD43027D056B}"/>
                </a:ext>
              </a:extLst>
            </p:cNvPr>
            <p:cNvSpPr>
              <a:spLocks noEditPoints="1"/>
            </p:cNvSpPr>
            <p:nvPr userDrawn="1"/>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3" name="Freeform 10">
              <a:extLst>
                <a:ext uri="{FF2B5EF4-FFF2-40B4-BE49-F238E27FC236}">
                  <a16:creationId xmlns:a16="http://schemas.microsoft.com/office/drawing/2014/main" id="{9B1F8F05-F6BC-424D-B415-1B98A4B6B1B0}"/>
                </a:ext>
              </a:extLst>
            </p:cNvPr>
            <p:cNvSpPr>
              <a:spLocks noEditPoints="1"/>
            </p:cNvSpPr>
            <p:nvPr userDrawn="1"/>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4" name="Freeform 11">
              <a:extLst>
                <a:ext uri="{FF2B5EF4-FFF2-40B4-BE49-F238E27FC236}">
                  <a16:creationId xmlns:a16="http://schemas.microsoft.com/office/drawing/2014/main" id="{00C91E9B-149C-4D99-8881-304C93DECC99}"/>
                </a:ext>
              </a:extLst>
            </p:cNvPr>
            <p:cNvSpPr>
              <a:spLocks/>
            </p:cNvSpPr>
            <p:nvPr userDrawn="1"/>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5" name="Freeform 12">
              <a:extLst>
                <a:ext uri="{FF2B5EF4-FFF2-40B4-BE49-F238E27FC236}">
                  <a16:creationId xmlns:a16="http://schemas.microsoft.com/office/drawing/2014/main" id="{C31EA682-8F2F-4033-AE85-BA364C4F5BE5}"/>
                </a:ext>
              </a:extLst>
            </p:cNvPr>
            <p:cNvSpPr>
              <a:spLocks/>
            </p:cNvSpPr>
            <p:nvPr userDrawn="1"/>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6" name="Freeform 13">
              <a:extLst>
                <a:ext uri="{FF2B5EF4-FFF2-40B4-BE49-F238E27FC236}">
                  <a16:creationId xmlns:a16="http://schemas.microsoft.com/office/drawing/2014/main" id="{989C632C-5E49-4BA9-99AA-EB80E006D822}"/>
                </a:ext>
              </a:extLst>
            </p:cNvPr>
            <p:cNvSpPr>
              <a:spLocks/>
            </p:cNvSpPr>
            <p:nvPr userDrawn="1"/>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7" name="Freeform 14">
              <a:extLst>
                <a:ext uri="{FF2B5EF4-FFF2-40B4-BE49-F238E27FC236}">
                  <a16:creationId xmlns:a16="http://schemas.microsoft.com/office/drawing/2014/main" id="{C8916602-BD36-406B-ACE7-C9CACB6CE865}"/>
                </a:ext>
              </a:extLst>
            </p:cNvPr>
            <p:cNvSpPr>
              <a:spLocks/>
            </p:cNvSpPr>
            <p:nvPr userDrawn="1"/>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8" name="Freeform 15">
              <a:extLst>
                <a:ext uri="{FF2B5EF4-FFF2-40B4-BE49-F238E27FC236}">
                  <a16:creationId xmlns:a16="http://schemas.microsoft.com/office/drawing/2014/main" id="{3B15909C-B863-4B91-9EFD-6A5C9A247FAD}"/>
                </a:ext>
              </a:extLst>
            </p:cNvPr>
            <p:cNvSpPr>
              <a:spLocks/>
            </p:cNvSpPr>
            <p:nvPr userDrawn="1"/>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49" name="Rectangle 16">
              <a:extLst>
                <a:ext uri="{FF2B5EF4-FFF2-40B4-BE49-F238E27FC236}">
                  <a16:creationId xmlns:a16="http://schemas.microsoft.com/office/drawing/2014/main" id="{23238A1E-5709-4EAC-94B7-5F6AF848C0AE}"/>
                </a:ext>
              </a:extLst>
            </p:cNvPr>
            <p:cNvSpPr>
              <a:spLocks noChangeArrowheads="1"/>
            </p:cNvSpPr>
            <p:nvPr userDrawn="1"/>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0" name="Freeform 17">
              <a:extLst>
                <a:ext uri="{FF2B5EF4-FFF2-40B4-BE49-F238E27FC236}">
                  <a16:creationId xmlns:a16="http://schemas.microsoft.com/office/drawing/2014/main" id="{AD4EB01E-926D-4B13-A488-A9571F869886}"/>
                </a:ext>
              </a:extLst>
            </p:cNvPr>
            <p:cNvSpPr>
              <a:spLocks noEditPoints="1"/>
            </p:cNvSpPr>
            <p:nvPr userDrawn="1"/>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1" name="Freeform 18">
              <a:extLst>
                <a:ext uri="{FF2B5EF4-FFF2-40B4-BE49-F238E27FC236}">
                  <a16:creationId xmlns:a16="http://schemas.microsoft.com/office/drawing/2014/main" id="{1B702DAA-777C-4935-8D21-31BF0B6FE549}"/>
                </a:ext>
              </a:extLst>
            </p:cNvPr>
            <p:cNvSpPr>
              <a:spLocks noEditPoints="1"/>
            </p:cNvSpPr>
            <p:nvPr userDrawn="1"/>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2" name="Freeform 19">
              <a:extLst>
                <a:ext uri="{FF2B5EF4-FFF2-40B4-BE49-F238E27FC236}">
                  <a16:creationId xmlns:a16="http://schemas.microsoft.com/office/drawing/2014/main" id="{0166519D-01B0-4CC3-B2C7-73505A8F7B1E}"/>
                </a:ext>
              </a:extLst>
            </p:cNvPr>
            <p:cNvSpPr>
              <a:spLocks/>
            </p:cNvSpPr>
            <p:nvPr userDrawn="1"/>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3" name="Freeform 20">
              <a:extLst>
                <a:ext uri="{FF2B5EF4-FFF2-40B4-BE49-F238E27FC236}">
                  <a16:creationId xmlns:a16="http://schemas.microsoft.com/office/drawing/2014/main" id="{2C25CB92-1B9A-46C4-9247-53F12660A608}"/>
                </a:ext>
              </a:extLst>
            </p:cNvPr>
            <p:cNvSpPr>
              <a:spLocks noEditPoints="1"/>
            </p:cNvSpPr>
            <p:nvPr userDrawn="1"/>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54" name="Freeform 21">
              <a:extLst>
                <a:ext uri="{FF2B5EF4-FFF2-40B4-BE49-F238E27FC236}">
                  <a16:creationId xmlns:a16="http://schemas.microsoft.com/office/drawing/2014/main" id="{70F41723-9A1A-4717-BFBE-3863C240C5AD}"/>
                </a:ext>
              </a:extLst>
            </p:cNvPr>
            <p:cNvSpPr>
              <a:spLocks noEditPoints="1"/>
            </p:cNvSpPr>
            <p:nvPr userDrawn="1"/>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226663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Tree>
    <p:extLst>
      <p:ext uri="{BB962C8B-B14F-4D97-AF65-F5344CB8AC3E}">
        <p14:creationId xmlns:p14="http://schemas.microsoft.com/office/powerpoint/2010/main" val="350792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8" name="Text Placeholder 6">
            <a:extLst>
              <a:ext uri="{FF2B5EF4-FFF2-40B4-BE49-F238E27FC236}">
                <a16:creationId xmlns:a16="http://schemas.microsoft.com/office/drawing/2014/main" id="{B2E72ABD-7529-456D-97E2-F470CB60CC20}"/>
              </a:ext>
            </a:extLst>
          </p:cNvPr>
          <p:cNvSpPr>
            <a:spLocks noGrp="1"/>
          </p:cNvSpPr>
          <p:nvPr>
            <p:ph type="body" sz="quarter" idx="13" hasCustomPrompt="1"/>
          </p:nvPr>
        </p:nvSpPr>
        <p:spPr>
          <a:xfrm>
            <a:off x="664322" y="1368564"/>
            <a:ext cx="11023911" cy="460439"/>
          </a:xfrm>
        </p:spPr>
        <p:txBody>
          <a:bodyPr/>
          <a:lstStyle>
            <a:lvl1pPr>
              <a:defRPr sz="1800">
                <a:solidFill>
                  <a:schemeClr val="tx1"/>
                </a:solidFill>
              </a:defRPr>
            </a:lvl1pPr>
          </a:lstStyle>
          <a:p>
            <a:pPr lvl="0"/>
            <a:r>
              <a:rPr lang="en-US" dirty="0"/>
              <a:t>Edit Master subtitle styles</a:t>
            </a:r>
          </a:p>
        </p:txBody>
      </p:sp>
    </p:spTree>
    <p:extLst>
      <p:ext uri="{BB962C8B-B14F-4D97-AF65-F5344CB8AC3E}">
        <p14:creationId xmlns:p14="http://schemas.microsoft.com/office/powerpoint/2010/main" val="340732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900A0F-BE51-4119-A570-5810C65FA109}"/>
              </a:ext>
            </a:extLst>
          </p:cNvPr>
          <p:cNvSpPr>
            <a:spLocks noGrp="1"/>
          </p:cNvSpPr>
          <p:nvPr>
            <p:ph idx="1"/>
          </p:nvPr>
        </p:nvSpPr>
        <p:spPr>
          <a:xfrm>
            <a:off x="665791" y="2102504"/>
            <a:ext cx="11080606" cy="20574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p:txBody>
          <a:bodyPr/>
          <a:lstStyle/>
          <a:p>
            <a:fld id="{911CAEDA-F13C-43B4-B3A8-D3983B745648}" type="slidenum">
              <a:rPr lang="en-US" smtClean="0"/>
              <a:t>‹N°›</a:t>
            </a:fld>
            <a:endParaRPr lang="en-US"/>
          </a:p>
        </p:txBody>
      </p:sp>
      <p:sp>
        <p:nvSpPr>
          <p:cNvPr id="7" name="Text Placeholder 6">
            <a:extLst>
              <a:ext uri="{FF2B5EF4-FFF2-40B4-BE49-F238E27FC236}">
                <a16:creationId xmlns:a16="http://schemas.microsoft.com/office/drawing/2014/main" id="{4C7EE639-90BA-4F95-A316-8573F0931258}"/>
              </a:ext>
            </a:extLst>
          </p:cNvPr>
          <p:cNvSpPr>
            <a:spLocks noGrp="1"/>
          </p:cNvSpPr>
          <p:nvPr>
            <p:ph type="body" sz="quarter" idx="13" hasCustomPrompt="1"/>
          </p:nvPr>
        </p:nvSpPr>
        <p:spPr>
          <a:xfrm>
            <a:off x="664322" y="1368564"/>
            <a:ext cx="11023911" cy="460439"/>
          </a:xfrm>
        </p:spPr>
        <p:txBody>
          <a:bodyPr/>
          <a:lstStyle>
            <a:lvl1pPr>
              <a:defRPr sz="1800">
                <a:solidFill>
                  <a:schemeClr val="tx1"/>
                </a:solidFill>
              </a:defRPr>
            </a:lvl1pPr>
          </a:lstStyle>
          <a:p>
            <a:pPr lvl="0"/>
            <a:r>
              <a:rPr lang="en-US" dirty="0"/>
              <a:t>Edit Master subtitle styles</a:t>
            </a:r>
          </a:p>
        </p:txBody>
      </p:sp>
    </p:spTree>
    <p:extLst>
      <p:ext uri="{BB962C8B-B14F-4D97-AF65-F5344CB8AC3E}">
        <p14:creationId xmlns:p14="http://schemas.microsoft.com/office/powerpoint/2010/main" val="234427697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2A62050-C9D2-42AF-A908-A55B6161F3DD}"/>
              </a:ext>
            </a:extLst>
          </p:cNvPr>
          <p:cNvCxnSpPr>
            <a:cxnSpLocks/>
          </p:cNvCxnSpPr>
          <p:nvPr userDrawn="1"/>
        </p:nvCxnSpPr>
        <p:spPr>
          <a:xfrm>
            <a:off x="651472" y="1250302"/>
            <a:ext cx="11007128" cy="0"/>
          </a:xfrm>
          <a:prstGeom prst="line">
            <a:avLst/>
          </a:prstGeom>
          <a:ln w="6350" cmpd="sng">
            <a:solidFill>
              <a:schemeClr val="bg1">
                <a:lumMod val="65000"/>
              </a:schemeClr>
            </a:solidFill>
            <a:miter lim="800000"/>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714571B-6D02-4A53-B190-DE523E9792EC}"/>
              </a:ext>
            </a:extLst>
          </p:cNvPr>
          <p:cNvSpPr txBox="1"/>
          <p:nvPr userDrawn="1"/>
        </p:nvSpPr>
        <p:spPr>
          <a:xfrm>
            <a:off x="665790" y="6600907"/>
            <a:ext cx="2953173" cy="129203"/>
          </a:xfrm>
          <a:prstGeom prst="rect">
            <a:avLst/>
          </a:prstGeom>
          <a:ln>
            <a:noFill/>
          </a:ln>
        </p:spPr>
        <p:txBody>
          <a:bodyPr wrap="square" lIns="0" tIns="0" rIns="0" bIns="0" rtlCol="0">
            <a:spAutoFit/>
          </a:bodyPr>
          <a:lstStyle/>
          <a:p>
            <a:pPr algn="l">
              <a:lnSpc>
                <a:spcPct val="90000"/>
              </a:lnSpc>
            </a:pPr>
            <a:r>
              <a:rPr lang="en-US" sz="933" b="0" i="0" dirty="0">
                <a:solidFill>
                  <a:schemeClr val="bg1">
                    <a:lumMod val="65000"/>
                  </a:schemeClr>
                </a:solidFill>
                <a:latin typeface="Lato" charset="0"/>
                <a:ea typeface="Lato" charset="0"/>
                <a:cs typeface="Lato" charset="0"/>
              </a:rPr>
              <a:t>© 2019 Juniper Networks </a:t>
            </a:r>
          </a:p>
        </p:txBody>
      </p:sp>
      <p:sp>
        <p:nvSpPr>
          <p:cNvPr id="17" name="Rectangle 16">
            <a:extLst>
              <a:ext uri="{FF2B5EF4-FFF2-40B4-BE49-F238E27FC236}">
                <a16:creationId xmlns:a16="http://schemas.microsoft.com/office/drawing/2014/main" id="{E7740587-8E63-4DFE-9AF5-EE9B927E84A9}"/>
              </a:ext>
            </a:extLst>
          </p:cNvPr>
          <p:cNvSpPr/>
          <p:nvPr userDrawn="1"/>
        </p:nvSpPr>
        <p:spPr>
          <a:xfrm>
            <a:off x="0" y="0"/>
            <a:ext cx="12192000" cy="108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00" tIns="60951" rIns="121900" bIns="60951" rtlCol="0" anchor="ctr"/>
          <a:lstStyle/>
          <a:p>
            <a:pPr algn="ctr"/>
            <a:endParaRPr lang="en-US" sz="1867">
              <a:latin typeface="Arial"/>
              <a:cs typeface="Arial"/>
            </a:endParaRPr>
          </a:p>
        </p:txBody>
      </p:sp>
      <p:cxnSp>
        <p:nvCxnSpPr>
          <p:cNvPr id="18" name="Straight Connector 17">
            <a:extLst>
              <a:ext uri="{FF2B5EF4-FFF2-40B4-BE49-F238E27FC236}">
                <a16:creationId xmlns:a16="http://schemas.microsoft.com/office/drawing/2014/main" id="{1FD9FEAA-0417-4083-9EF0-5FDA88579A7E}"/>
              </a:ext>
            </a:extLst>
          </p:cNvPr>
          <p:cNvCxnSpPr>
            <a:cxnSpLocks/>
          </p:cNvCxnSpPr>
          <p:nvPr userDrawn="1"/>
        </p:nvCxnSpPr>
        <p:spPr>
          <a:xfrm>
            <a:off x="651472" y="6536649"/>
            <a:ext cx="11007129" cy="0"/>
          </a:xfrm>
          <a:prstGeom prst="line">
            <a:avLst/>
          </a:prstGeom>
          <a:ln w="6350" cmpd="sng">
            <a:solidFill>
              <a:schemeClr val="bg1">
                <a:lumMod val="65000"/>
              </a:schemeClr>
            </a:solidFill>
            <a:miter lim="800000"/>
          </a:ln>
          <a:effectLst/>
        </p:spPr>
        <p:style>
          <a:lnRef idx="2">
            <a:schemeClr val="accent1"/>
          </a:lnRef>
          <a:fillRef idx="0">
            <a:schemeClr val="accent1"/>
          </a:fillRef>
          <a:effectRef idx="1">
            <a:schemeClr val="accent1"/>
          </a:effectRef>
          <a:fontRef idx="minor">
            <a:schemeClr val="tx1"/>
          </a:fontRef>
        </p:style>
      </p:cxnSp>
      <p:sp>
        <p:nvSpPr>
          <p:cNvPr id="2" name="Title Placeholder 1">
            <a:extLst>
              <a:ext uri="{FF2B5EF4-FFF2-40B4-BE49-F238E27FC236}">
                <a16:creationId xmlns:a16="http://schemas.microsoft.com/office/drawing/2014/main" id="{CD69BD9F-EB35-416C-A36A-048D2DFEC1B5}"/>
              </a:ext>
            </a:extLst>
          </p:cNvPr>
          <p:cNvSpPr>
            <a:spLocks noGrp="1"/>
          </p:cNvSpPr>
          <p:nvPr>
            <p:ph type="title"/>
          </p:nvPr>
        </p:nvSpPr>
        <p:spPr>
          <a:xfrm>
            <a:off x="665791" y="219197"/>
            <a:ext cx="10992810" cy="856407"/>
          </a:xfrm>
          <a:prstGeom prst="rect">
            <a:avLst/>
          </a:prstGeom>
        </p:spPr>
        <p:txBody>
          <a:bodyPr vert="horz" lIns="0" tIns="0" rIns="0" bIns="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C8B1A5-CCD1-4F18-B737-A7EC38F8DC8D}"/>
              </a:ext>
            </a:extLst>
          </p:cNvPr>
          <p:cNvSpPr>
            <a:spLocks noGrp="1"/>
          </p:cNvSpPr>
          <p:nvPr>
            <p:ph type="body" idx="1"/>
          </p:nvPr>
        </p:nvSpPr>
        <p:spPr>
          <a:xfrm>
            <a:off x="661519" y="1605010"/>
            <a:ext cx="10997082" cy="272914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A41E9B6-E82A-4D65-AA2F-AB531794E4FA}"/>
              </a:ext>
            </a:extLst>
          </p:cNvPr>
          <p:cNvSpPr>
            <a:spLocks noGrp="1"/>
          </p:cNvSpPr>
          <p:nvPr>
            <p:ph type="ftr" sz="quarter" idx="3"/>
          </p:nvPr>
        </p:nvSpPr>
        <p:spPr>
          <a:xfrm>
            <a:off x="5197840" y="6638792"/>
            <a:ext cx="1817489" cy="143629"/>
          </a:xfrm>
          <a:prstGeom prst="rect">
            <a:avLst/>
          </a:prstGeom>
        </p:spPr>
        <p:txBody>
          <a:bodyPr vert="horz" wrap="square" lIns="0" tIns="0" rIns="0" bIns="0" rtlCol="0" anchor="ctr">
            <a:spAutoFit/>
          </a:bodyPr>
          <a:lstStyle>
            <a:lvl1pPr algn="ctr">
              <a:defRPr sz="933">
                <a:solidFill>
                  <a:schemeClr val="bg1">
                    <a:lumMod val="50000"/>
                  </a:schemeClr>
                </a:solidFill>
              </a:defRPr>
            </a:lvl1pPr>
          </a:lstStyle>
          <a:p>
            <a:endParaRPr lang="en-US" dirty="0"/>
          </a:p>
        </p:txBody>
      </p:sp>
      <p:sp>
        <p:nvSpPr>
          <p:cNvPr id="6" name="Slide Number Placeholder 5">
            <a:extLst>
              <a:ext uri="{FF2B5EF4-FFF2-40B4-BE49-F238E27FC236}">
                <a16:creationId xmlns:a16="http://schemas.microsoft.com/office/drawing/2014/main" id="{5357B898-94D5-41BD-8344-6A420350300E}"/>
              </a:ext>
            </a:extLst>
          </p:cNvPr>
          <p:cNvSpPr>
            <a:spLocks noGrp="1"/>
          </p:cNvSpPr>
          <p:nvPr>
            <p:ph type="sldNum" sz="quarter" idx="4"/>
          </p:nvPr>
        </p:nvSpPr>
        <p:spPr>
          <a:xfrm>
            <a:off x="11294960" y="6614172"/>
            <a:ext cx="327407" cy="143629"/>
          </a:xfrm>
          <a:prstGeom prst="rect">
            <a:avLst/>
          </a:prstGeom>
        </p:spPr>
        <p:txBody>
          <a:bodyPr vert="horz" wrap="square" lIns="0" tIns="0" rIns="0" bIns="0" rtlCol="0" anchor="ctr">
            <a:spAutoFit/>
          </a:bodyPr>
          <a:lstStyle>
            <a:lvl1pPr algn="r">
              <a:defRPr sz="933">
                <a:solidFill>
                  <a:schemeClr val="bg1">
                    <a:lumMod val="65000"/>
                  </a:schemeClr>
                </a:solidFill>
              </a:defRPr>
            </a:lvl1pPr>
          </a:lstStyle>
          <a:p>
            <a:fld id="{911CAEDA-F13C-43B4-B3A8-D3983B745648}" type="slidenum">
              <a:rPr lang="en-US" smtClean="0"/>
              <a:pPr/>
              <a:t>‹N°›</a:t>
            </a:fld>
            <a:endParaRPr lang="en-US" dirty="0"/>
          </a:p>
        </p:txBody>
      </p:sp>
      <p:cxnSp>
        <p:nvCxnSpPr>
          <p:cNvPr id="7" name="Straight Connector 6">
            <a:extLst>
              <a:ext uri="{FF2B5EF4-FFF2-40B4-BE49-F238E27FC236}">
                <a16:creationId xmlns:a16="http://schemas.microsoft.com/office/drawing/2014/main" id="{17D0EF52-4213-413D-AC17-D7B7B08F619E}"/>
              </a:ext>
            </a:extLst>
          </p:cNvPr>
          <p:cNvCxnSpPr/>
          <p:nvPr userDrawn="1"/>
        </p:nvCxnSpPr>
        <p:spPr>
          <a:xfrm>
            <a:off x="11230630" y="6596757"/>
            <a:ext cx="0" cy="18566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2DC55FA-CAD4-44ED-8FE8-B532D9D45D7C}"/>
              </a:ext>
            </a:extLst>
          </p:cNvPr>
          <p:cNvGrpSpPr/>
          <p:nvPr userDrawn="1"/>
        </p:nvGrpSpPr>
        <p:grpSpPr>
          <a:xfrm>
            <a:off x="10324956" y="6592898"/>
            <a:ext cx="698591" cy="191911"/>
            <a:chOff x="1855788" y="3378201"/>
            <a:chExt cx="3709987" cy="1019175"/>
          </a:xfrm>
          <a:solidFill>
            <a:schemeClr val="bg2">
              <a:lumMod val="10000"/>
            </a:schemeClr>
          </a:solidFill>
        </p:grpSpPr>
        <p:sp>
          <p:nvSpPr>
            <p:cNvPr id="20" name="Freeform 5">
              <a:extLst>
                <a:ext uri="{FF2B5EF4-FFF2-40B4-BE49-F238E27FC236}">
                  <a16:creationId xmlns:a16="http://schemas.microsoft.com/office/drawing/2014/main" id="{528325C0-29E5-4B68-9CAD-B1E00E29EA67}"/>
                </a:ext>
              </a:extLst>
            </p:cNvPr>
            <p:cNvSpPr>
              <a:spLocks/>
            </p:cNvSpPr>
            <p:nvPr userDrawn="1"/>
          </p:nvSpPr>
          <p:spPr bwMode="auto">
            <a:xfrm>
              <a:off x="3676650" y="4197351"/>
              <a:ext cx="160337" cy="196850"/>
            </a:xfrm>
            <a:custGeom>
              <a:avLst/>
              <a:gdLst>
                <a:gd name="T0" fmla="*/ 0 w 101"/>
                <a:gd name="T1" fmla="*/ 0 h 124"/>
                <a:gd name="T2" fmla="*/ 13 w 101"/>
                <a:gd name="T3" fmla="*/ 0 h 124"/>
                <a:gd name="T4" fmla="*/ 87 w 101"/>
                <a:gd name="T5" fmla="*/ 101 h 124"/>
                <a:gd name="T6" fmla="*/ 87 w 101"/>
                <a:gd name="T7" fmla="*/ 0 h 124"/>
                <a:gd name="T8" fmla="*/ 101 w 101"/>
                <a:gd name="T9" fmla="*/ 0 h 124"/>
                <a:gd name="T10" fmla="*/ 101 w 101"/>
                <a:gd name="T11" fmla="*/ 124 h 124"/>
                <a:gd name="T12" fmla="*/ 89 w 101"/>
                <a:gd name="T13" fmla="*/ 124 h 124"/>
                <a:gd name="T14" fmla="*/ 12 w 101"/>
                <a:gd name="T15" fmla="*/ 18 h 124"/>
                <a:gd name="T16" fmla="*/ 12 w 101"/>
                <a:gd name="T17" fmla="*/ 124 h 124"/>
                <a:gd name="T18" fmla="*/ 0 w 101"/>
                <a:gd name="T19" fmla="*/ 124 h 124"/>
                <a:gd name="T20" fmla="*/ 0 w 101"/>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124">
                  <a:moveTo>
                    <a:pt x="0" y="0"/>
                  </a:moveTo>
                  <a:lnTo>
                    <a:pt x="13" y="0"/>
                  </a:lnTo>
                  <a:lnTo>
                    <a:pt x="87" y="101"/>
                  </a:lnTo>
                  <a:lnTo>
                    <a:pt x="87" y="0"/>
                  </a:lnTo>
                  <a:lnTo>
                    <a:pt x="101" y="0"/>
                  </a:lnTo>
                  <a:lnTo>
                    <a:pt x="101" y="124"/>
                  </a:lnTo>
                  <a:lnTo>
                    <a:pt x="89" y="124"/>
                  </a:lnTo>
                  <a:lnTo>
                    <a:pt x="12" y="18"/>
                  </a:lnTo>
                  <a:lnTo>
                    <a:pt x="1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1" name="Freeform 6">
              <a:extLst>
                <a:ext uri="{FF2B5EF4-FFF2-40B4-BE49-F238E27FC236}">
                  <a16:creationId xmlns:a16="http://schemas.microsoft.com/office/drawing/2014/main" id="{27DAAFCF-EBBB-40B1-A4E9-BD28A752CF75}"/>
                </a:ext>
              </a:extLst>
            </p:cNvPr>
            <p:cNvSpPr>
              <a:spLocks/>
            </p:cNvSpPr>
            <p:nvPr userDrawn="1"/>
          </p:nvSpPr>
          <p:spPr bwMode="auto">
            <a:xfrm>
              <a:off x="3886200" y="4197351"/>
              <a:ext cx="130175" cy="196850"/>
            </a:xfrm>
            <a:custGeom>
              <a:avLst/>
              <a:gdLst>
                <a:gd name="T0" fmla="*/ 0 w 82"/>
                <a:gd name="T1" fmla="*/ 0 h 124"/>
                <a:gd name="T2" fmla="*/ 82 w 82"/>
                <a:gd name="T3" fmla="*/ 0 h 124"/>
                <a:gd name="T4" fmla="*/ 82 w 82"/>
                <a:gd name="T5" fmla="*/ 12 h 124"/>
                <a:gd name="T6" fmla="*/ 13 w 82"/>
                <a:gd name="T7" fmla="*/ 12 h 124"/>
                <a:gd name="T8" fmla="*/ 13 w 82"/>
                <a:gd name="T9" fmla="*/ 53 h 124"/>
                <a:gd name="T10" fmla="*/ 80 w 82"/>
                <a:gd name="T11" fmla="*/ 53 h 124"/>
                <a:gd name="T12" fmla="*/ 80 w 82"/>
                <a:gd name="T13" fmla="*/ 65 h 124"/>
                <a:gd name="T14" fmla="*/ 13 w 82"/>
                <a:gd name="T15" fmla="*/ 65 h 124"/>
                <a:gd name="T16" fmla="*/ 13 w 82"/>
                <a:gd name="T17" fmla="*/ 112 h 124"/>
                <a:gd name="T18" fmla="*/ 82 w 82"/>
                <a:gd name="T19" fmla="*/ 112 h 124"/>
                <a:gd name="T20" fmla="*/ 82 w 82"/>
                <a:gd name="T21" fmla="*/ 124 h 124"/>
                <a:gd name="T22" fmla="*/ 0 w 82"/>
                <a:gd name="T23" fmla="*/ 124 h 124"/>
                <a:gd name="T24" fmla="*/ 0 w 82"/>
                <a:gd name="T2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2" h="124">
                  <a:moveTo>
                    <a:pt x="0" y="0"/>
                  </a:moveTo>
                  <a:lnTo>
                    <a:pt x="82" y="0"/>
                  </a:lnTo>
                  <a:lnTo>
                    <a:pt x="82" y="12"/>
                  </a:lnTo>
                  <a:lnTo>
                    <a:pt x="13" y="12"/>
                  </a:lnTo>
                  <a:lnTo>
                    <a:pt x="13" y="53"/>
                  </a:lnTo>
                  <a:lnTo>
                    <a:pt x="80" y="53"/>
                  </a:lnTo>
                  <a:lnTo>
                    <a:pt x="80" y="65"/>
                  </a:lnTo>
                  <a:lnTo>
                    <a:pt x="13" y="65"/>
                  </a:lnTo>
                  <a:lnTo>
                    <a:pt x="13" y="112"/>
                  </a:lnTo>
                  <a:lnTo>
                    <a:pt x="82" y="112"/>
                  </a:lnTo>
                  <a:lnTo>
                    <a:pt x="82" y="124"/>
                  </a:lnTo>
                  <a:lnTo>
                    <a:pt x="0"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2" name="Freeform 7">
              <a:extLst>
                <a:ext uri="{FF2B5EF4-FFF2-40B4-BE49-F238E27FC236}">
                  <a16:creationId xmlns:a16="http://schemas.microsoft.com/office/drawing/2014/main" id="{C16A8744-DF49-401D-91E1-6B9DACAC8543}"/>
                </a:ext>
              </a:extLst>
            </p:cNvPr>
            <p:cNvSpPr>
              <a:spLocks/>
            </p:cNvSpPr>
            <p:nvPr userDrawn="1"/>
          </p:nvSpPr>
          <p:spPr bwMode="auto">
            <a:xfrm>
              <a:off x="4048125" y="4197351"/>
              <a:ext cx="166687" cy="196850"/>
            </a:xfrm>
            <a:custGeom>
              <a:avLst/>
              <a:gdLst>
                <a:gd name="T0" fmla="*/ 46 w 105"/>
                <a:gd name="T1" fmla="*/ 12 h 124"/>
                <a:gd name="T2" fmla="*/ 0 w 105"/>
                <a:gd name="T3" fmla="*/ 12 h 124"/>
                <a:gd name="T4" fmla="*/ 0 w 105"/>
                <a:gd name="T5" fmla="*/ 0 h 124"/>
                <a:gd name="T6" fmla="*/ 105 w 105"/>
                <a:gd name="T7" fmla="*/ 0 h 124"/>
                <a:gd name="T8" fmla="*/ 105 w 105"/>
                <a:gd name="T9" fmla="*/ 12 h 124"/>
                <a:gd name="T10" fmla="*/ 59 w 105"/>
                <a:gd name="T11" fmla="*/ 12 h 124"/>
                <a:gd name="T12" fmla="*/ 59 w 105"/>
                <a:gd name="T13" fmla="*/ 124 h 124"/>
                <a:gd name="T14" fmla="*/ 46 w 105"/>
                <a:gd name="T15" fmla="*/ 124 h 124"/>
                <a:gd name="T16" fmla="*/ 46 w 105"/>
                <a:gd name="T17" fmla="*/ 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4">
                  <a:moveTo>
                    <a:pt x="46" y="12"/>
                  </a:moveTo>
                  <a:lnTo>
                    <a:pt x="0" y="12"/>
                  </a:lnTo>
                  <a:lnTo>
                    <a:pt x="0" y="0"/>
                  </a:lnTo>
                  <a:lnTo>
                    <a:pt x="105" y="0"/>
                  </a:lnTo>
                  <a:lnTo>
                    <a:pt x="105" y="12"/>
                  </a:lnTo>
                  <a:lnTo>
                    <a:pt x="59" y="12"/>
                  </a:lnTo>
                  <a:lnTo>
                    <a:pt x="59" y="124"/>
                  </a:lnTo>
                  <a:lnTo>
                    <a:pt x="46" y="124"/>
                  </a:lnTo>
                  <a:lnTo>
                    <a:pt x="46" y="12"/>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3" name="Freeform 8">
              <a:extLst>
                <a:ext uri="{FF2B5EF4-FFF2-40B4-BE49-F238E27FC236}">
                  <a16:creationId xmlns:a16="http://schemas.microsoft.com/office/drawing/2014/main" id="{9065924E-3C4C-40E8-A61D-8795FCEC413C}"/>
                </a:ext>
              </a:extLst>
            </p:cNvPr>
            <p:cNvSpPr>
              <a:spLocks/>
            </p:cNvSpPr>
            <p:nvPr userDrawn="1"/>
          </p:nvSpPr>
          <p:spPr bwMode="auto">
            <a:xfrm>
              <a:off x="4241800" y="4197351"/>
              <a:ext cx="268287" cy="196850"/>
            </a:xfrm>
            <a:custGeom>
              <a:avLst/>
              <a:gdLst>
                <a:gd name="T0" fmla="*/ 0 w 169"/>
                <a:gd name="T1" fmla="*/ 0 h 124"/>
                <a:gd name="T2" fmla="*/ 14 w 169"/>
                <a:gd name="T3" fmla="*/ 0 h 124"/>
                <a:gd name="T4" fmla="*/ 45 w 169"/>
                <a:gd name="T5" fmla="*/ 101 h 124"/>
                <a:gd name="T6" fmla="*/ 78 w 169"/>
                <a:gd name="T7" fmla="*/ 0 h 124"/>
                <a:gd name="T8" fmla="*/ 91 w 169"/>
                <a:gd name="T9" fmla="*/ 0 h 124"/>
                <a:gd name="T10" fmla="*/ 124 w 169"/>
                <a:gd name="T11" fmla="*/ 101 h 124"/>
                <a:gd name="T12" fmla="*/ 155 w 169"/>
                <a:gd name="T13" fmla="*/ 0 h 124"/>
                <a:gd name="T14" fmla="*/ 169 w 169"/>
                <a:gd name="T15" fmla="*/ 0 h 124"/>
                <a:gd name="T16" fmla="*/ 128 w 169"/>
                <a:gd name="T17" fmla="*/ 124 h 124"/>
                <a:gd name="T18" fmla="*/ 118 w 169"/>
                <a:gd name="T19" fmla="*/ 124 h 124"/>
                <a:gd name="T20" fmla="*/ 85 w 169"/>
                <a:gd name="T21" fmla="*/ 21 h 124"/>
                <a:gd name="T22" fmla="*/ 51 w 169"/>
                <a:gd name="T23" fmla="*/ 124 h 124"/>
                <a:gd name="T24" fmla="*/ 39 w 169"/>
                <a:gd name="T25" fmla="*/ 124 h 124"/>
                <a:gd name="T26" fmla="*/ 0 w 169"/>
                <a:gd name="T2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24">
                  <a:moveTo>
                    <a:pt x="0" y="0"/>
                  </a:moveTo>
                  <a:lnTo>
                    <a:pt x="14" y="0"/>
                  </a:lnTo>
                  <a:lnTo>
                    <a:pt x="45" y="101"/>
                  </a:lnTo>
                  <a:lnTo>
                    <a:pt x="78" y="0"/>
                  </a:lnTo>
                  <a:lnTo>
                    <a:pt x="91" y="0"/>
                  </a:lnTo>
                  <a:lnTo>
                    <a:pt x="124" y="101"/>
                  </a:lnTo>
                  <a:lnTo>
                    <a:pt x="155" y="0"/>
                  </a:lnTo>
                  <a:lnTo>
                    <a:pt x="169" y="0"/>
                  </a:lnTo>
                  <a:lnTo>
                    <a:pt x="128" y="124"/>
                  </a:lnTo>
                  <a:lnTo>
                    <a:pt x="118" y="124"/>
                  </a:lnTo>
                  <a:lnTo>
                    <a:pt x="85" y="21"/>
                  </a:lnTo>
                  <a:lnTo>
                    <a:pt x="51" y="124"/>
                  </a:lnTo>
                  <a:lnTo>
                    <a:pt x="39" y="124"/>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4" name="Freeform 9">
              <a:extLst>
                <a:ext uri="{FF2B5EF4-FFF2-40B4-BE49-F238E27FC236}">
                  <a16:creationId xmlns:a16="http://schemas.microsoft.com/office/drawing/2014/main" id="{1AF69FF3-7959-4A54-A9FB-9C5840723D94}"/>
                </a:ext>
              </a:extLst>
            </p:cNvPr>
            <p:cNvSpPr>
              <a:spLocks noEditPoints="1"/>
            </p:cNvSpPr>
            <p:nvPr userDrawn="1"/>
          </p:nvSpPr>
          <p:spPr bwMode="auto">
            <a:xfrm>
              <a:off x="4527550" y="4192588"/>
              <a:ext cx="198437" cy="204788"/>
            </a:xfrm>
            <a:custGeom>
              <a:avLst/>
              <a:gdLst>
                <a:gd name="T0" fmla="*/ 0 w 83"/>
                <a:gd name="T1" fmla="*/ 43 h 85"/>
                <a:gd name="T2" fmla="*/ 42 w 83"/>
                <a:gd name="T3" fmla="*/ 0 h 85"/>
                <a:gd name="T4" fmla="*/ 83 w 83"/>
                <a:gd name="T5" fmla="*/ 43 h 85"/>
                <a:gd name="T6" fmla="*/ 42 w 83"/>
                <a:gd name="T7" fmla="*/ 85 h 85"/>
                <a:gd name="T8" fmla="*/ 0 w 83"/>
                <a:gd name="T9" fmla="*/ 43 h 85"/>
                <a:gd name="T10" fmla="*/ 74 w 83"/>
                <a:gd name="T11" fmla="*/ 43 h 85"/>
                <a:gd name="T12" fmla="*/ 42 w 83"/>
                <a:gd name="T13" fmla="*/ 9 h 85"/>
                <a:gd name="T14" fmla="*/ 9 w 83"/>
                <a:gd name="T15" fmla="*/ 43 h 85"/>
                <a:gd name="T16" fmla="*/ 42 w 83"/>
                <a:gd name="T17" fmla="*/ 77 h 85"/>
                <a:gd name="T18" fmla="*/ 74 w 83"/>
                <a:gd name="T19"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5">
                  <a:moveTo>
                    <a:pt x="0" y="43"/>
                  </a:moveTo>
                  <a:cubicBezTo>
                    <a:pt x="0" y="13"/>
                    <a:pt x="15" y="0"/>
                    <a:pt x="42" y="0"/>
                  </a:cubicBezTo>
                  <a:cubicBezTo>
                    <a:pt x="68" y="0"/>
                    <a:pt x="83" y="13"/>
                    <a:pt x="83" y="43"/>
                  </a:cubicBezTo>
                  <a:cubicBezTo>
                    <a:pt x="83" y="72"/>
                    <a:pt x="68" y="85"/>
                    <a:pt x="42" y="85"/>
                  </a:cubicBezTo>
                  <a:cubicBezTo>
                    <a:pt x="15" y="85"/>
                    <a:pt x="0" y="72"/>
                    <a:pt x="0" y="43"/>
                  </a:cubicBezTo>
                  <a:close/>
                  <a:moveTo>
                    <a:pt x="74" y="43"/>
                  </a:moveTo>
                  <a:cubicBezTo>
                    <a:pt x="74" y="21"/>
                    <a:pt x="64" y="9"/>
                    <a:pt x="42" y="9"/>
                  </a:cubicBezTo>
                  <a:cubicBezTo>
                    <a:pt x="19" y="9"/>
                    <a:pt x="9" y="21"/>
                    <a:pt x="9" y="43"/>
                  </a:cubicBezTo>
                  <a:cubicBezTo>
                    <a:pt x="9" y="65"/>
                    <a:pt x="19" y="77"/>
                    <a:pt x="42" y="77"/>
                  </a:cubicBezTo>
                  <a:cubicBezTo>
                    <a:pt x="64" y="77"/>
                    <a:pt x="74" y="65"/>
                    <a:pt x="74" y="4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5" name="Freeform 10">
              <a:extLst>
                <a:ext uri="{FF2B5EF4-FFF2-40B4-BE49-F238E27FC236}">
                  <a16:creationId xmlns:a16="http://schemas.microsoft.com/office/drawing/2014/main" id="{99D13606-871E-4901-89B0-5C3B55A97593}"/>
                </a:ext>
              </a:extLst>
            </p:cNvPr>
            <p:cNvSpPr>
              <a:spLocks noEditPoints="1"/>
            </p:cNvSpPr>
            <p:nvPr userDrawn="1"/>
          </p:nvSpPr>
          <p:spPr bwMode="auto">
            <a:xfrm>
              <a:off x="4768850" y="4197351"/>
              <a:ext cx="150812" cy="196850"/>
            </a:xfrm>
            <a:custGeom>
              <a:avLst/>
              <a:gdLst>
                <a:gd name="T0" fmla="*/ 33 w 63"/>
                <a:gd name="T1" fmla="*/ 48 h 82"/>
                <a:gd name="T2" fmla="*/ 8 w 63"/>
                <a:gd name="T3" fmla="*/ 48 h 82"/>
                <a:gd name="T4" fmla="*/ 8 w 63"/>
                <a:gd name="T5" fmla="*/ 82 h 82"/>
                <a:gd name="T6" fmla="*/ 0 w 63"/>
                <a:gd name="T7" fmla="*/ 82 h 82"/>
                <a:gd name="T8" fmla="*/ 0 w 63"/>
                <a:gd name="T9" fmla="*/ 0 h 82"/>
                <a:gd name="T10" fmla="*/ 35 w 63"/>
                <a:gd name="T11" fmla="*/ 0 h 82"/>
                <a:gd name="T12" fmla="*/ 63 w 63"/>
                <a:gd name="T13" fmla="*/ 24 h 82"/>
                <a:gd name="T14" fmla="*/ 42 w 63"/>
                <a:gd name="T15" fmla="*/ 48 h 82"/>
                <a:gd name="T16" fmla="*/ 61 w 63"/>
                <a:gd name="T17" fmla="*/ 82 h 82"/>
                <a:gd name="T18" fmla="*/ 52 w 63"/>
                <a:gd name="T19" fmla="*/ 82 h 82"/>
                <a:gd name="T20" fmla="*/ 33 w 63"/>
                <a:gd name="T21" fmla="*/ 48 h 82"/>
                <a:gd name="T22" fmla="*/ 35 w 63"/>
                <a:gd name="T23" fmla="*/ 40 h 82"/>
                <a:gd name="T24" fmla="*/ 54 w 63"/>
                <a:gd name="T25" fmla="*/ 24 h 82"/>
                <a:gd name="T26" fmla="*/ 35 w 63"/>
                <a:gd name="T27" fmla="*/ 8 h 82"/>
                <a:gd name="T28" fmla="*/ 8 w 63"/>
                <a:gd name="T29" fmla="*/ 8 h 82"/>
                <a:gd name="T30" fmla="*/ 8 w 63"/>
                <a:gd name="T31" fmla="*/ 40 h 82"/>
                <a:gd name="T32" fmla="*/ 35 w 63"/>
                <a:gd name="T33"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82">
                  <a:moveTo>
                    <a:pt x="33" y="48"/>
                  </a:moveTo>
                  <a:cubicBezTo>
                    <a:pt x="8" y="48"/>
                    <a:pt x="8" y="48"/>
                    <a:pt x="8" y="48"/>
                  </a:cubicBezTo>
                  <a:cubicBezTo>
                    <a:pt x="8" y="82"/>
                    <a:pt x="8" y="82"/>
                    <a:pt x="8" y="82"/>
                  </a:cubicBezTo>
                  <a:cubicBezTo>
                    <a:pt x="0" y="82"/>
                    <a:pt x="0" y="82"/>
                    <a:pt x="0" y="82"/>
                  </a:cubicBezTo>
                  <a:cubicBezTo>
                    <a:pt x="0" y="0"/>
                    <a:pt x="0" y="0"/>
                    <a:pt x="0" y="0"/>
                  </a:cubicBezTo>
                  <a:cubicBezTo>
                    <a:pt x="35" y="0"/>
                    <a:pt x="35" y="0"/>
                    <a:pt x="35" y="0"/>
                  </a:cubicBezTo>
                  <a:cubicBezTo>
                    <a:pt x="54" y="0"/>
                    <a:pt x="63" y="7"/>
                    <a:pt x="63" y="24"/>
                  </a:cubicBezTo>
                  <a:cubicBezTo>
                    <a:pt x="63" y="38"/>
                    <a:pt x="56" y="46"/>
                    <a:pt x="42" y="48"/>
                  </a:cubicBezTo>
                  <a:cubicBezTo>
                    <a:pt x="61" y="82"/>
                    <a:pt x="61" y="82"/>
                    <a:pt x="61" y="82"/>
                  </a:cubicBezTo>
                  <a:cubicBezTo>
                    <a:pt x="52" y="82"/>
                    <a:pt x="52" y="82"/>
                    <a:pt x="52" y="82"/>
                  </a:cubicBezTo>
                  <a:lnTo>
                    <a:pt x="33" y="48"/>
                  </a:lnTo>
                  <a:close/>
                  <a:moveTo>
                    <a:pt x="35" y="40"/>
                  </a:moveTo>
                  <a:cubicBezTo>
                    <a:pt x="47" y="40"/>
                    <a:pt x="54" y="37"/>
                    <a:pt x="54" y="24"/>
                  </a:cubicBezTo>
                  <a:cubicBezTo>
                    <a:pt x="54" y="11"/>
                    <a:pt x="47" y="8"/>
                    <a:pt x="35" y="8"/>
                  </a:cubicBezTo>
                  <a:cubicBezTo>
                    <a:pt x="8" y="8"/>
                    <a:pt x="8" y="8"/>
                    <a:pt x="8" y="8"/>
                  </a:cubicBezTo>
                  <a:cubicBezTo>
                    <a:pt x="8" y="40"/>
                    <a:pt x="8" y="40"/>
                    <a:pt x="8" y="40"/>
                  </a:cubicBezTo>
                  <a:lnTo>
                    <a:pt x="35" y="4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6" name="Freeform 11">
              <a:extLst>
                <a:ext uri="{FF2B5EF4-FFF2-40B4-BE49-F238E27FC236}">
                  <a16:creationId xmlns:a16="http://schemas.microsoft.com/office/drawing/2014/main" id="{27E6C4DA-CA2E-4D2F-955D-9AD1AF6D2B9B}"/>
                </a:ext>
              </a:extLst>
            </p:cNvPr>
            <p:cNvSpPr>
              <a:spLocks/>
            </p:cNvSpPr>
            <p:nvPr userDrawn="1"/>
          </p:nvSpPr>
          <p:spPr bwMode="auto">
            <a:xfrm>
              <a:off x="4962525" y="4197351"/>
              <a:ext cx="153987" cy="196850"/>
            </a:xfrm>
            <a:custGeom>
              <a:avLst/>
              <a:gdLst>
                <a:gd name="T0" fmla="*/ 38 w 97"/>
                <a:gd name="T1" fmla="*/ 57 h 124"/>
                <a:gd name="T2" fmla="*/ 14 w 97"/>
                <a:gd name="T3" fmla="*/ 85 h 124"/>
                <a:gd name="T4" fmla="*/ 14 w 97"/>
                <a:gd name="T5" fmla="*/ 124 h 124"/>
                <a:gd name="T6" fmla="*/ 0 w 97"/>
                <a:gd name="T7" fmla="*/ 124 h 124"/>
                <a:gd name="T8" fmla="*/ 0 w 97"/>
                <a:gd name="T9" fmla="*/ 0 h 124"/>
                <a:gd name="T10" fmla="*/ 14 w 97"/>
                <a:gd name="T11" fmla="*/ 0 h 124"/>
                <a:gd name="T12" fmla="*/ 14 w 97"/>
                <a:gd name="T13" fmla="*/ 68 h 124"/>
                <a:gd name="T14" fmla="*/ 76 w 97"/>
                <a:gd name="T15" fmla="*/ 0 h 124"/>
                <a:gd name="T16" fmla="*/ 91 w 97"/>
                <a:gd name="T17" fmla="*/ 0 h 124"/>
                <a:gd name="T18" fmla="*/ 47 w 97"/>
                <a:gd name="T19" fmla="*/ 48 h 124"/>
                <a:gd name="T20" fmla="*/ 97 w 97"/>
                <a:gd name="T21" fmla="*/ 124 h 124"/>
                <a:gd name="T22" fmla="*/ 82 w 97"/>
                <a:gd name="T23" fmla="*/ 124 h 124"/>
                <a:gd name="T24" fmla="*/ 38 w 97"/>
                <a:gd name="T25" fmla="*/ 5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24">
                  <a:moveTo>
                    <a:pt x="38" y="57"/>
                  </a:moveTo>
                  <a:lnTo>
                    <a:pt x="14" y="85"/>
                  </a:lnTo>
                  <a:lnTo>
                    <a:pt x="14" y="124"/>
                  </a:lnTo>
                  <a:lnTo>
                    <a:pt x="0" y="124"/>
                  </a:lnTo>
                  <a:lnTo>
                    <a:pt x="0" y="0"/>
                  </a:lnTo>
                  <a:lnTo>
                    <a:pt x="14" y="0"/>
                  </a:lnTo>
                  <a:lnTo>
                    <a:pt x="14" y="68"/>
                  </a:lnTo>
                  <a:lnTo>
                    <a:pt x="76" y="0"/>
                  </a:lnTo>
                  <a:lnTo>
                    <a:pt x="91" y="0"/>
                  </a:lnTo>
                  <a:lnTo>
                    <a:pt x="47" y="48"/>
                  </a:lnTo>
                  <a:lnTo>
                    <a:pt x="97" y="124"/>
                  </a:lnTo>
                  <a:lnTo>
                    <a:pt x="82" y="124"/>
                  </a:lnTo>
                  <a:lnTo>
                    <a:pt x="38" y="5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7" name="Freeform 12">
              <a:extLst>
                <a:ext uri="{FF2B5EF4-FFF2-40B4-BE49-F238E27FC236}">
                  <a16:creationId xmlns:a16="http://schemas.microsoft.com/office/drawing/2014/main" id="{3C74F658-4046-43D7-821E-B57E1764A22A}"/>
                </a:ext>
              </a:extLst>
            </p:cNvPr>
            <p:cNvSpPr>
              <a:spLocks/>
            </p:cNvSpPr>
            <p:nvPr userDrawn="1"/>
          </p:nvSpPr>
          <p:spPr bwMode="auto">
            <a:xfrm>
              <a:off x="5133975" y="4192588"/>
              <a:ext cx="160337" cy="204788"/>
            </a:xfrm>
            <a:custGeom>
              <a:avLst/>
              <a:gdLst>
                <a:gd name="T0" fmla="*/ 0 w 67"/>
                <a:gd name="T1" fmla="*/ 75 h 85"/>
                <a:gd name="T2" fmla="*/ 5 w 67"/>
                <a:gd name="T3" fmla="*/ 69 h 85"/>
                <a:gd name="T4" fmla="*/ 34 w 67"/>
                <a:gd name="T5" fmla="*/ 77 h 85"/>
                <a:gd name="T6" fmla="*/ 59 w 67"/>
                <a:gd name="T7" fmla="*/ 61 h 85"/>
                <a:gd name="T8" fmla="*/ 34 w 67"/>
                <a:gd name="T9" fmla="*/ 45 h 85"/>
                <a:gd name="T10" fmla="*/ 5 w 67"/>
                <a:gd name="T11" fmla="*/ 22 h 85"/>
                <a:gd name="T12" fmla="*/ 34 w 67"/>
                <a:gd name="T13" fmla="*/ 0 h 85"/>
                <a:gd name="T14" fmla="*/ 63 w 67"/>
                <a:gd name="T15" fmla="*/ 8 h 85"/>
                <a:gd name="T16" fmla="*/ 58 w 67"/>
                <a:gd name="T17" fmla="*/ 15 h 85"/>
                <a:gd name="T18" fmla="*/ 34 w 67"/>
                <a:gd name="T19" fmla="*/ 8 h 85"/>
                <a:gd name="T20" fmla="*/ 13 w 67"/>
                <a:gd name="T21" fmla="*/ 22 h 85"/>
                <a:gd name="T22" fmla="*/ 36 w 67"/>
                <a:gd name="T23" fmla="*/ 37 h 85"/>
                <a:gd name="T24" fmla="*/ 67 w 67"/>
                <a:gd name="T25" fmla="*/ 61 h 85"/>
                <a:gd name="T26" fmla="*/ 34 w 67"/>
                <a:gd name="T27" fmla="*/ 85 h 85"/>
                <a:gd name="T28" fmla="*/ 0 w 67"/>
                <a:gd name="T29"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5">
                  <a:moveTo>
                    <a:pt x="0" y="75"/>
                  </a:moveTo>
                  <a:cubicBezTo>
                    <a:pt x="5" y="69"/>
                    <a:pt x="5" y="69"/>
                    <a:pt x="5" y="69"/>
                  </a:cubicBezTo>
                  <a:cubicBezTo>
                    <a:pt x="15" y="75"/>
                    <a:pt x="24" y="77"/>
                    <a:pt x="34" y="77"/>
                  </a:cubicBezTo>
                  <a:cubicBezTo>
                    <a:pt x="51" y="77"/>
                    <a:pt x="59" y="72"/>
                    <a:pt x="59" y="61"/>
                  </a:cubicBezTo>
                  <a:cubicBezTo>
                    <a:pt x="59" y="49"/>
                    <a:pt x="49" y="48"/>
                    <a:pt x="34" y="45"/>
                  </a:cubicBezTo>
                  <a:cubicBezTo>
                    <a:pt x="16" y="42"/>
                    <a:pt x="5" y="39"/>
                    <a:pt x="5" y="22"/>
                  </a:cubicBezTo>
                  <a:cubicBezTo>
                    <a:pt x="5" y="7"/>
                    <a:pt x="15" y="0"/>
                    <a:pt x="34" y="0"/>
                  </a:cubicBezTo>
                  <a:cubicBezTo>
                    <a:pt x="47" y="0"/>
                    <a:pt x="56" y="3"/>
                    <a:pt x="63" y="8"/>
                  </a:cubicBezTo>
                  <a:cubicBezTo>
                    <a:pt x="58" y="15"/>
                    <a:pt x="58" y="15"/>
                    <a:pt x="58" y="15"/>
                  </a:cubicBezTo>
                  <a:cubicBezTo>
                    <a:pt x="52" y="11"/>
                    <a:pt x="43" y="8"/>
                    <a:pt x="34" y="8"/>
                  </a:cubicBezTo>
                  <a:cubicBezTo>
                    <a:pt x="19" y="8"/>
                    <a:pt x="13" y="12"/>
                    <a:pt x="13" y="22"/>
                  </a:cubicBezTo>
                  <a:cubicBezTo>
                    <a:pt x="13" y="33"/>
                    <a:pt x="22" y="35"/>
                    <a:pt x="36" y="37"/>
                  </a:cubicBezTo>
                  <a:cubicBezTo>
                    <a:pt x="54" y="40"/>
                    <a:pt x="67" y="43"/>
                    <a:pt x="67" y="61"/>
                  </a:cubicBezTo>
                  <a:cubicBezTo>
                    <a:pt x="67" y="77"/>
                    <a:pt x="57" y="85"/>
                    <a:pt x="34" y="85"/>
                  </a:cubicBezTo>
                  <a:cubicBezTo>
                    <a:pt x="22" y="85"/>
                    <a:pt x="11" y="82"/>
                    <a:pt x="0" y="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8" name="Freeform 13">
              <a:extLst>
                <a:ext uri="{FF2B5EF4-FFF2-40B4-BE49-F238E27FC236}">
                  <a16:creationId xmlns:a16="http://schemas.microsoft.com/office/drawing/2014/main" id="{602C543C-0B72-482A-81C3-40109F6C0B74}"/>
                </a:ext>
              </a:extLst>
            </p:cNvPr>
            <p:cNvSpPr>
              <a:spLocks/>
            </p:cNvSpPr>
            <p:nvPr userDrawn="1"/>
          </p:nvSpPr>
          <p:spPr bwMode="auto">
            <a:xfrm>
              <a:off x="5213350" y="3379788"/>
              <a:ext cx="352425" cy="730250"/>
            </a:xfrm>
            <a:custGeom>
              <a:avLst/>
              <a:gdLst>
                <a:gd name="T0" fmla="*/ 120 w 147"/>
                <a:gd name="T1" fmla="*/ 0 h 303"/>
                <a:gd name="T2" fmla="*/ 0 w 147"/>
                <a:gd name="T3" fmla="*/ 125 h 303"/>
                <a:gd name="T4" fmla="*/ 0 w 147"/>
                <a:gd name="T5" fmla="*/ 303 h 303"/>
                <a:gd name="T6" fmla="*/ 27 w 147"/>
                <a:gd name="T7" fmla="*/ 303 h 303"/>
                <a:gd name="T8" fmla="*/ 27 w 147"/>
                <a:gd name="T9" fmla="*/ 125 h 303"/>
                <a:gd name="T10" fmla="*/ 120 w 147"/>
                <a:gd name="T11" fmla="*/ 26 h 303"/>
                <a:gd name="T12" fmla="*/ 147 w 147"/>
                <a:gd name="T13" fmla="*/ 27 h 303"/>
                <a:gd name="T14" fmla="*/ 147 w 147"/>
                <a:gd name="T15" fmla="*/ 1 h 303"/>
                <a:gd name="T16" fmla="*/ 120 w 147"/>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03">
                  <a:moveTo>
                    <a:pt x="120" y="0"/>
                  </a:moveTo>
                  <a:cubicBezTo>
                    <a:pt x="5" y="0"/>
                    <a:pt x="0" y="52"/>
                    <a:pt x="0" y="125"/>
                  </a:cubicBezTo>
                  <a:cubicBezTo>
                    <a:pt x="0" y="303"/>
                    <a:pt x="0" y="303"/>
                    <a:pt x="0" y="303"/>
                  </a:cubicBezTo>
                  <a:cubicBezTo>
                    <a:pt x="27" y="303"/>
                    <a:pt x="27" y="303"/>
                    <a:pt x="27" y="303"/>
                  </a:cubicBezTo>
                  <a:cubicBezTo>
                    <a:pt x="27" y="125"/>
                    <a:pt x="27" y="125"/>
                    <a:pt x="27" y="125"/>
                  </a:cubicBezTo>
                  <a:cubicBezTo>
                    <a:pt x="27" y="70"/>
                    <a:pt x="25" y="26"/>
                    <a:pt x="120" y="26"/>
                  </a:cubicBezTo>
                  <a:cubicBezTo>
                    <a:pt x="130" y="26"/>
                    <a:pt x="139" y="26"/>
                    <a:pt x="147" y="27"/>
                  </a:cubicBezTo>
                  <a:cubicBezTo>
                    <a:pt x="147" y="1"/>
                    <a:pt x="147" y="1"/>
                    <a:pt x="147" y="1"/>
                  </a:cubicBezTo>
                  <a:cubicBezTo>
                    <a:pt x="139" y="1"/>
                    <a:pt x="130" y="0"/>
                    <a:pt x="1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29" name="Freeform 14">
              <a:extLst>
                <a:ext uri="{FF2B5EF4-FFF2-40B4-BE49-F238E27FC236}">
                  <a16:creationId xmlns:a16="http://schemas.microsoft.com/office/drawing/2014/main" id="{CF467010-8FDA-4A2D-9686-3EE6030767C2}"/>
                </a:ext>
              </a:extLst>
            </p:cNvPr>
            <p:cNvSpPr>
              <a:spLocks/>
            </p:cNvSpPr>
            <p:nvPr userDrawn="1"/>
          </p:nvSpPr>
          <p:spPr bwMode="auto">
            <a:xfrm>
              <a:off x="2281238" y="3394076"/>
              <a:ext cx="582612" cy="730250"/>
            </a:xfrm>
            <a:custGeom>
              <a:avLst/>
              <a:gdLst>
                <a:gd name="T0" fmla="*/ 0 w 243"/>
                <a:gd name="T1" fmla="*/ 181 h 303"/>
                <a:gd name="T2" fmla="*/ 0 w 243"/>
                <a:gd name="T3" fmla="*/ 0 h 303"/>
                <a:gd name="T4" fmla="*/ 28 w 243"/>
                <a:gd name="T5" fmla="*/ 0 h 303"/>
                <a:gd name="T6" fmla="*/ 28 w 243"/>
                <a:gd name="T7" fmla="*/ 182 h 303"/>
                <a:gd name="T8" fmla="*/ 123 w 243"/>
                <a:gd name="T9" fmla="*/ 278 h 303"/>
                <a:gd name="T10" fmla="*/ 216 w 243"/>
                <a:gd name="T11" fmla="*/ 179 h 303"/>
                <a:gd name="T12" fmla="*/ 216 w 243"/>
                <a:gd name="T13" fmla="*/ 0 h 303"/>
                <a:gd name="T14" fmla="*/ 243 w 243"/>
                <a:gd name="T15" fmla="*/ 0 h 303"/>
                <a:gd name="T16" fmla="*/ 243 w 243"/>
                <a:gd name="T17" fmla="*/ 179 h 303"/>
                <a:gd name="T18" fmla="*/ 123 w 243"/>
                <a:gd name="T19" fmla="*/ 303 h 303"/>
                <a:gd name="T20" fmla="*/ 0 w 243"/>
                <a:gd name="T21" fmla="*/ 18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3" h="303">
                  <a:moveTo>
                    <a:pt x="0" y="181"/>
                  </a:moveTo>
                  <a:cubicBezTo>
                    <a:pt x="0" y="0"/>
                    <a:pt x="0" y="0"/>
                    <a:pt x="0" y="0"/>
                  </a:cubicBezTo>
                  <a:cubicBezTo>
                    <a:pt x="28" y="0"/>
                    <a:pt x="28" y="0"/>
                    <a:pt x="28" y="0"/>
                  </a:cubicBezTo>
                  <a:cubicBezTo>
                    <a:pt x="28" y="182"/>
                    <a:pt x="28" y="182"/>
                    <a:pt x="28" y="182"/>
                  </a:cubicBezTo>
                  <a:cubicBezTo>
                    <a:pt x="28" y="234"/>
                    <a:pt x="27" y="278"/>
                    <a:pt x="123" y="278"/>
                  </a:cubicBezTo>
                  <a:cubicBezTo>
                    <a:pt x="218" y="278"/>
                    <a:pt x="216" y="234"/>
                    <a:pt x="216" y="179"/>
                  </a:cubicBezTo>
                  <a:cubicBezTo>
                    <a:pt x="216" y="0"/>
                    <a:pt x="216" y="0"/>
                    <a:pt x="216" y="0"/>
                  </a:cubicBezTo>
                  <a:cubicBezTo>
                    <a:pt x="243" y="0"/>
                    <a:pt x="243" y="0"/>
                    <a:pt x="243" y="0"/>
                  </a:cubicBezTo>
                  <a:cubicBezTo>
                    <a:pt x="243" y="179"/>
                    <a:pt x="243" y="179"/>
                    <a:pt x="243" y="179"/>
                  </a:cubicBezTo>
                  <a:cubicBezTo>
                    <a:pt x="243" y="252"/>
                    <a:pt x="238" y="303"/>
                    <a:pt x="123" y="303"/>
                  </a:cubicBezTo>
                  <a:cubicBezTo>
                    <a:pt x="7" y="303"/>
                    <a:pt x="0" y="252"/>
                    <a:pt x="0" y="18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0" name="Freeform 15">
              <a:extLst>
                <a:ext uri="{FF2B5EF4-FFF2-40B4-BE49-F238E27FC236}">
                  <a16:creationId xmlns:a16="http://schemas.microsoft.com/office/drawing/2014/main" id="{712681F6-4BBB-445D-834F-A0B7158FF7A5}"/>
                </a:ext>
              </a:extLst>
            </p:cNvPr>
            <p:cNvSpPr>
              <a:spLocks/>
            </p:cNvSpPr>
            <p:nvPr userDrawn="1"/>
          </p:nvSpPr>
          <p:spPr bwMode="auto">
            <a:xfrm>
              <a:off x="2973388" y="3379788"/>
              <a:ext cx="581025" cy="730250"/>
            </a:xfrm>
            <a:custGeom>
              <a:avLst/>
              <a:gdLst>
                <a:gd name="T0" fmla="*/ 242 w 242"/>
                <a:gd name="T1" fmla="*/ 122 h 303"/>
                <a:gd name="T2" fmla="*/ 242 w 242"/>
                <a:gd name="T3" fmla="*/ 303 h 303"/>
                <a:gd name="T4" fmla="*/ 215 w 242"/>
                <a:gd name="T5" fmla="*/ 303 h 303"/>
                <a:gd name="T6" fmla="*/ 215 w 242"/>
                <a:gd name="T7" fmla="*/ 122 h 303"/>
                <a:gd name="T8" fmla="*/ 120 w 242"/>
                <a:gd name="T9" fmla="*/ 26 h 303"/>
                <a:gd name="T10" fmla="*/ 27 w 242"/>
                <a:gd name="T11" fmla="*/ 125 h 303"/>
                <a:gd name="T12" fmla="*/ 27 w 242"/>
                <a:gd name="T13" fmla="*/ 303 h 303"/>
                <a:gd name="T14" fmla="*/ 0 w 242"/>
                <a:gd name="T15" fmla="*/ 303 h 303"/>
                <a:gd name="T16" fmla="*/ 0 w 242"/>
                <a:gd name="T17" fmla="*/ 125 h 303"/>
                <a:gd name="T18" fmla="*/ 120 w 242"/>
                <a:gd name="T19" fmla="*/ 0 h 303"/>
                <a:gd name="T20" fmla="*/ 242 w 242"/>
                <a:gd name="T21"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2" h="303">
                  <a:moveTo>
                    <a:pt x="242" y="122"/>
                  </a:moveTo>
                  <a:cubicBezTo>
                    <a:pt x="242" y="303"/>
                    <a:pt x="242" y="303"/>
                    <a:pt x="242" y="303"/>
                  </a:cubicBezTo>
                  <a:cubicBezTo>
                    <a:pt x="215" y="303"/>
                    <a:pt x="215" y="303"/>
                    <a:pt x="215" y="303"/>
                  </a:cubicBezTo>
                  <a:cubicBezTo>
                    <a:pt x="215" y="122"/>
                    <a:pt x="215" y="122"/>
                    <a:pt x="215" y="122"/>
                  </a:cubicBezTo>
                  <a:cubicBezTo>
                    <a:pt x="215" y="70"/>
                    <a:pt x="215" y="26"/>
                    <a:pt x="120" y="26"/>
                  </a:cubicBezTo>
                  <a:cubicBezTo>
                    <a:pt x="25" y="26"/>
                    <a:pt x="27" y="70"/>
                    <a:pt x="27" y="125"/>
                  </a:cubicBezTo>
                  <a:cubicBezTo>
                    <a:pt x="27" y="303"/>
                    <a:pt x="27" y="303"/>
                    <a:pt x="27" y="303"/>
                  </a:cubicBezTo>
                  <a:cubicBezTo>
                    <a:pt x="0" y="303"/>
                    <a:pt x="0" y="303"/>
                    <a:pt x="0" y="303"/>
                  </a:cubicBezTo>
                  <a:cubicBezTo>
                    <a:pt x="0" y="125"/>
                    <a:pt x="0" y="125"/>
                    <a:pt x="0" y="125"/>
                  </a:cubicBezTo>
                  <a:cubicBezTo>
                    <a:pt x="0" y="52"/>
                    <a:pt x="5" y="0"/>
                    <a:pt x="120" y="0"/>
                  </a:cubicBezTo>
                  <a:cubicBezTo>
                    <a:pt x="235" y="0"/>
                    <a:pt x="242" y="52"/>
                    <a:pt x="242" y="12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1" name="Rectangle 16">
              <a:extLst>
                <a:ext uri="{FF2B5EF4-FFF2-40B4-BE49-F238E27FC236}">
                  <a16:creationId xmlns:a16="http://schemas.microsoft.com/office/drawing/2014/main" id="{399A461A-9060-41DA-9839-4ECF67A7FF89}"/>
                </a:ext>
              </a:extLst>
            </p:cNvPr>
            <p:cNvSpPr>
              <a:spLocks noChangeArrowheads="1"/>
            </p:cNvSpPr>
            <p:nvPr userDrawn="1"/>
          </p:nvSpPr>
          <p:spPr bwMode="auto">
            <a:xfrm>
              <a:off x="3676650" y="3397251"/>
              <a:ext cx="61912" cy="712788"/>
            </a:xfrm>
            <a:prstGeom prst="rect">
              <a:avLst/>
            </a:pr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2" name="Freeform 17">
              <a:extLst>
                <a:ext uri="{FF2B5EF4-FFF2-40B4-BE49-F238E27FC236}">
                  <a16:creationId xmlns:a16="http://schemas.microsoft.com/office/drawing/2014/main" id="{263C464E-C18C-4330-8F6A-E817C9584E7F}"/>
                </a:ext>
              </a:extLst>
            </p:cNvPr>
            <p:cNvSpPr>
              <a:spLocks noEditPoints="1"/>
            </p:cNvSpPr>
            <p:nvPr userDrawn="1"/>
          </p:nvSpPr>
          <p:spPr bwMode="auto">
            <a:xfrm>
              <a:off x="3857625" y="3397251"/>
              <a:ext cx="573087" cy="712788"/>
            </a:xfrm>
            <a:custGeom>
              <a:avLst/>
              <a:gdLst>
                <a:gd name="T0" fmla="*/ 0 w 239"/>
                <a:gd name="T1" fmla="*/ 0 h 296"/>
                <a:gd name="T2" fmla="*/ 139 w 239"/>
                <a:gd name="T3" fmla="*/ 0 h 296"/>
                <a:gd name="T4" fmla="*/ 239 w 239"/>
                <a:gd name="T5" fmla="*/ 95 h 296"/>
                <a:gd name="T6" fmla="*/ 139 w 239"/>
                <a:gd name="T7" fmla="*/ 193 h 296"/>
                <a:gd name="T8" fmla="*/ 27 w 239"/>
                <a:gd name="T9" fmla="*/ 193 h 296"/>
                <a:gd name="T10" fmla="*/ 27 w 239"/>
                <a:gd name="T11" fmla="*/ 296 h 296"/>
                <a:gd name="T12" fmla="*/ 0 w 239"/>
                <a:gd name="T13" fmla="*/ 296 h 296"/>
                <a:gd name="T14" fmla="*/ 0 w 239"/>
                <a:gd name="T15" fmla="*/ 0 h 296"/>
                <a:gd name="T16" fmla="*/ 139 w 239"/>
                <a:gd name="T17" fmla="*/ 167 h 296"/>
                <a:gd name="T18" fmla="*/ 211 w 239"/>
                <a:gd name="T19" fmla="*/ 96 h 296"/>
                <a:gd name="T20" fmla="*/ 138 w 239"/>
                <a:gd name="T21" fmla="*/ 26 h 296"/>
                <a:gd name="T22" fmla="*/ 27 w 239"/>
                <a:gd name="T23" fmla="*/ 26 h 296"/>
                <a:gd name="T24" fmla="*/ 27 w 239"/>
                <a:gd name="T25" fmla="*/ 167 h 296"/>
                <a:gd name="T26" fmla="*/ 139 w 239"/>
                <a:gd name="T27" fmla="*/ 16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96">
                  <a:moveTo>
                    <a:pt x="0" y="0"/>
                  </a:moveTo>
                  <a:cubicBezTo>
                    <a:pt x="139" y="0"/>
                    <a:pt x="139" y="0"/>
                    <a:pt x="139" y="0"/>
                  </a:cubicBezTo>
                  <a:cubicBezTo>
                    <a:pt x="208" y="0"/>
                    <a:pt x="239" y="34"/>
                    <a:pt x="239" y="95"/>
                  </a:cubicBezTo>
                  <a:cubicBezTo>
                    <a:pt x="239" y="156"/>
                    <a:pt x="208" y="193"/>
                    <a:pt x="139" y="193"/>
                  </a:cubicBezTo>
                  <a:cubicBezTo>
                    <a:pt x="27" y="193"/>
                    <a:pt x="27" y="193"/>
                    <a:pt x="27" y="193"/>
                  </a:cubicBezTo>
                  <a:cubicBezTo>
                    <a:pt x="27" y="296"/>
                    <a:pt x="27" y="296"/>
                    <a:pt x="27" y="296"/>
                  </a:cubicBezTo>
                  <a:cubicBezTo>
                    <a:pt x="0" y="296"/>
                    <a:pt x="0" y="296"/>
                    <a:pt x="0" y="296"/>
                  </a:cubicBezTo>
                  <a:lnTo>
                    <a:pt x="0" y="0"/>
                  </a:lnTo>
                  <a:close/>
                  <a:moveTo>
                    <a:pt x="139" y="167"/>
                  </a:moveTo>
                  <a:cubicBezTo>
                    <a:pt x="187" y="167"/>
                    <a:pt x="211" y="143"/>
                    <a:pt x="211" y="96"/>
                  </a:cubicBezTo>
                  <a:cubicBezTo>
                    <a:pt x="211" y="49"/>
                    <a:pt x="185" y="26"/>
                    <a:pt x="138" y="26"/>
                  </a:cubicBezTo>
                  <a:cubicBezTo>
                    <a:pt x="27" y="26"/>
                    <a:pt x="27" y="26"/>
                    <a:pt x="27" y="26"/>
                  </a:cubicBezTo>
                  <a:cubicBezTo>
                    <a:pt x="27" y="167"/>
                    <a:pt x="27" y="167"/>
                    <a:pt x="27" y="167"/>
                  </a:cubicBezTo>
                  <a:lnTo>
                    <a:pt x="139" y="167"/>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3" name="Freeform 18">
              <a:extLst>
                <a:ext uri="{FF2B5EF4-FFF2-40B4-BE49-F238E27FC236}">
                  <a16:creationId xmlns:a16="http://schemas.microsoft.com/office/drawing/2014/main" id="{BA3EDC79-511C-483A-AE43-8F87F16342DD}"/>
                </a:ext>
              </a:extLst>
            </p:cNvPr>
            <p:cNvSpPr>
              <a:spLocks noEditPoints="1"/>
            </p:cNvSpPr>
            <p:nvPr userDrawn="1"/>
          </p:nvSpPr>
          <p:spPr bwMode="auto">
            <a:xfrm>
              <a:off x="4505325" y="3378201"/>
              <a:ext cx="614362" cy="746125"/>
            </a:xfrm>
            <a:custGeom>
              <a:avLst/>
              <a:gdLst>
                <a:gd name="T0" fmla="*/ 0 w 256"/>
                <a:gd name="T1" fmla="*/ 155 h 310"/>
                <a:gd name="T2" fmla="*/ 137 w 256"/>
                <a:gd name="T3" fmla="*/ 0 h 310"/>
                <a:gd name="T4" fmla="*/ 256 w 256"/>
                <a:gd name="T5" fmla="*/ 160 h 310"/>
                <a:gd name="T6" fmla="*/ 27 w 256"/>
                <a:gd name="T7" fmla="*/ 160 h 310"/>
                <a:gd name="T8" fmla="*/ 139 w 256"/>
                <a:gd name="T9" fmla="*/ 286 h 310"/>
                <a:gd name="T10" fmla="*/ 236 w 256"/>
                <a:gd name="T11" fmla="*/ 254 h 310"/>
                <a:gd name="T12" fmla="*/ 251 w 256"/>
                <a:gd name="T13" fmla="*/ 274 h 310"/>
                <a:gd name="T14" fmla="*/ 139 w 256"/>
                <a:gd name="T15" fmla="*/ 310 h 310"/>
                <a:gd name="T16" fmla="*/ 0 w 256"/>
                <a:gd name="T17" fmla="*/ 155 h 310"/>
                <a:gd name="T18" fmla="*/ 27 w 256"/>
                <a:gd name="T19" fmla="*/ 135 h 310"/>
                <a:gd name="T20" fmla="*/ 229 w 256"/>
                <a:gd name="T21" fmla="*/ 135 h 310"/>
                <a:gd name="T22" fmla="*/ 136 w 256"/>
                <a:gd name="T23" fmla="*/ 25 h 310"/>
                <a:gd name="T24" fmla="*/ 27 w 256"/>
                <a:gd name="T25" fmla="*/ 13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6" h="310">
                  <a:moveTo>
                    <a:pt x="0" y="155"/>
                  </a:moveTo>
                  <a:cubicBezTo>
                    <a:pt x="0" y="68"/>
                    <a:pt x="25" y="0"/>
                    <a:pt x="137" y="0"/>
                  </a:cubicBezTo>
                  <a:cubicBezTo>
                    <a:pt x="252" y="0"/>
                    <a:pt x="256" y="78"/>
                    <a:pt x="256" y="160"/>
                  </a:cubicBezTo>
                  <a:cubicBezTo>
                    <a:pt x="27" y="160"/>
                    <a:pt x="27" y="160"/>
                    <a:pt x="27" y="160"/>
                  </a:cubicBezTo>
                  <a:cubicBezTo>
                    <a:pt x="27" y="232"/>
                    <a:pt x="45" y="286"/>
                    <a:pt x="139" y="286"/>
                  </a:cubicBezTo>
                  <a:cubicBezTo>
                    <a:pt x="189" y="286"/>
                    <a:pt x="212" y="272"/>
                    <a:pt x="236" y="254"/>
                  </a:cubicBezTo>
                  <a:cubicBezTo>
                    <a:pt x="251" y="274"/>
                    <a:pt x="251" y="274"/>
                    <a:pt x="251" y="274"/>
                  </a:cubicBezTo>
                  <a:cubicBezTo>
                    <a:pt x="224" y="294"/>
                    <a:pt x="192" y="310"/>
                    <a:pt x="139" y="310"/>
                  </a:cubicBezTo>
                  <a:cubicBezTo>
                    <a:pt x="22" y="310"/>
                    <a:pt x="0" y="242"/>
                    <a:pt x="0" y="155"/>
                  </a:cubicBezTo>
                  <a:close/>
                  <a:moveTo>
                    <a:pt x="27" y="135"/>
                  </a:moveTo>
                  <a:cubicBezTo>
                    <a:pt x="229" y="135"/>
                    <a:pt x="229" y="135"/>
                    <a:pt x="229" y="135"/>
                  </a:cubicBezTo>
                  <a:cubicBezTo>
                    <a:pt x="226" y="76"/>
                    <a:pt x="223" y="25"/>
                    <a:pt x="136" y="25"/>
                  </a:cubicBezTo>
                  <a:cubicBezTo>
                    <a:pt x="53" y="25"/>
                    <a:pt x="30" y="70"/>
                    <a:pt x="27" y="1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4" name="Freeform 19">
              <a:extLst>
                <a:ext uri="{FF2B5EF4-FFF2-40B4-BE49-F238E27FC236}">
                  <a16:creationId xmlns:a16="http://schemas.microsoft.com/office/drawing/2014/main" id="{DE9FEF45-3930-476F-AA2F-C96BD95155CD}"/>
                </a:ext>
              </a:extLst>
            </p:cNvPr>
            <p:cNvSpPr>
              <a:spLocks/>
            </p:cNvSpPr>
            <p:nvPr userDrawn="1"/>
          </p:nvSpPr>
          <p:spPr bwMode="auto">
            <a:xfrm>
              <a:off x="1855788" y="3394076"/>
              <a:ext cx="312737" cy="873125"/>
            </a:xfrm>
            <a:custGeom>
              <a:avLst/>
              <a:gdLst>
                <a:gd name="T0" fmla="*/ 10 w 130"/>
                <a:gd name="T1" fmla="*/ 362 h 362"/>
                <a:gd name="T2" fmla="*/ 130 w 130"/>
                <a:gd name="T3" fmla="*/ 237 h 362"/>
                <a:gd name="T4" fmla="*/ 130 w 130"/>
                <a:gd name="T5" fmla="*/ 0 h 362"/>
                <a:gd name="T6" fmla="*/ 103 w 130"/>
                <a:gd name="T7" fmla="*/ 0 h 362"/>
                <a:gd name="T8" fmla="*/ 103 w 130"/>
                <a:gd name="T9" fmla="*/ 237 h 362"/>
                <a:gd name="T10" fmla="*/ 10 w 130"/>
                <a:gd name="T11" fmla="*/ 336 h 362"/>
                <a:gd name="T12" fmla="*/ 0 w 130"/>
                <a:gd name="T13" fmla="*/ 336 h 362"/>
                <a:gd name="T14" fmla="*/ 0 w 130"/>
                <a:gd name="T15" fmla="*/ 361 h 362"/>
                <a:gd name="T16" fmla="*/ 10 w 130"/>
                <a:gd name="T17"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362">
                  <a:moveTo>
                    <a:pt x="10" y="362"/>
                  </a:moveTo>
                  <a:cubicBezTo>
                    <a:pt x="126" y="362"/>
                    <a:pt x="130" y="310"/>
                    <a:pt x="130" y="237"/>
                  </a:cubicBezTo>
                  <a:cubicBezTo>
                    <a:pt x="130" y="0"/>
                    <a:pt x="130" y="0"/>
                    <a:pt x="130" y="0"/>
                  </a:cubicBezTo>
                  <a:cubicBezTo>
                    <a:pt x="103" y="0"/>
                    <a:pt x="103" y="0"/>
                    <a:pt x="103" y="0"/>
                  </a:cubicBezTo>
                  <a:cubicBezTo>
                    <a:pt x="103" y="237"/>
                    <a:pt x="103" y="237"/>
                    <a:pt x="103" y="237"/>
                  </a:cubicBezTo>
                  <a:cubicBezTo>
                    <a:pt x="103" y="292"/>
                    <a:pt x="105" y="336"/>
                    <a:pt x="10" y="336"/>
                  </a:cubicBezTo>
                  <a:cubicBezTo>
                    <a:pt x="7" y="336"/>
                    <a:pt x="3" y="336"/>
                    <a:pt x="0" y="336"/>
                  </a:cubicBezTo>
                  <a:cubicBezTo>
                    <a:pt x="0" y="361"/>
                    <a:pt x="0" y="361"/>
                    <a:pt x="0" y="361"/>
                  </a:cubicBezTo>
                  <a:cubicBezTo>
                    <a:pt x="3" y="362"/>
                    <a:pt x="7" y="362"/>
                    <a:pt x="10" y="36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5" name="Freeform 20">
              <a:extLst>
                <a:ext uri="{FF2B5EF4-FFF2-40B4-BE49-F238E27FC236}">
                  <a16:creationId xmlns:a16="http://schemas.microsoft.com/office/drawing/2014/main" id="{524DBCB1-1B70-473A-83D4-52B6E2D32B4A}"/>
                </a:ext>
              </a:extLst>
            </p:cNvPr>
            <p:cNvSpPr>
              <a:spLocks noEditPoints="1"/>
            </p:cNvSpPr>
            <p:nvPr userDrawn="1"/>
          </p:nvSpPr>
          <p:spPr bwMode="auto">
            <a:xfrm>
              <a:off x="5373688" y="4022726"/>
              <a:ext cx="90487" cy="92075"/>
            </a:xfrm>
            <a:custGeom>
              <a:avLst/>
              <a:gdLst>
                <a:gd name="T0" fmla="*/ 19 w 38"/>
                <a:gd name="T1" fmla="*/ 38 h 38"/>
                <a:gd name="T2" fmla="*/ 0 w 38"/>
                <a:gd name="T3" fmla="*/ 19 h 38"/>
                <a:gd name="T4" fmla="*/ 19 w 38"/>
                <a:gd name="T5" fmla="*/ 0 h 38"/>
                <a:gd name="T6" fmla="*/ 38 w 38"/>
                <a:gd name="T7" fmla="*/ 19 h 38"/>
                <a:gd name="T8" fmla="*/ 19 w 38"/>
                <a:gd name="T9" fmla="*/ 38 h 38"/>
                <a:gd name="T10" fmla="*/ 19 w 38"/>
                <a:gd name="T11" fmla="*/ 2 h 38"/>
                <a:gd name="T12" fmla="*/ 3 w 38"/>
                <a:gd name="T13" fmla="*/ 19 h 38"/>
                <a:gd name="T14" fmla="*/ 19 w 38"/>
                <a:gd name="T15" fmla="*/ 35 h 38"/>
                <a:gd name="T16" fmla="*/ 36 w 38"/>
                <a:gd name="T17" fmla="*/ 19 h 38"/>
                <a:gd name="T18" fmla="*/ 19 w 38"/>
                <a:gd name="T19"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8">
                  <a:moveTo>
                    <a:pt x="19" y="38"/>
                  </a:moveTo>
                  <a:cubicBezTo>
                    <a:pt x="9" y="38"/>
                    <a:pt x="0" y="29"/>
                    <a:pt x="0" y="19"/>
                  </a:cubicBezTo>
                  <a:cubicBezTo>
                    <a:pt x="0" y="8"/>
                    <a:pt x="9" y="0"/>
                    <a:pt x="19" y="0"/>
                  </a:cubicBezTo>
                  <a:cubicBezTo>
                    <a:pt x="30" y="0"/>
                    <a:pt x="38" y="8"/>
                    <a:pt x="38" y="19"/>
                  </a:cubicBezTo>
                  <a:cubicBezTo>
                    <a:pt x="38" y="29"/>
                    <a:pt x="30" y="38"/>
                    <a:pt x="19" y="38"/>
                  </a:cubicBezTo>
                  <a:close/>
                  <a:moveTo>
                    <a:pt x="19" y="2"/>
                  </a:moveTo>
                  <a:cubicBezTo>
                    <a:pt x="10" y="2"/>
                    <a:pt x="3" y="10"/>
                    <a:pt x="3" y="19"/>
                  </a:cubicBezTo>
                  <a:cubicBezTo>
                    <a:pt x="3" y="28"/>
                    <a:pt x="10" y="35"/>
                    <a:pt x="19" y="35"/>
                  </a:cubicBezTo>
                  <a:cubicBezTo>
                    <a:pt x="28" y="35"/>
                    <a:pt x="36" y="28"/>
                    <a:pt x="36" y="19"/>
                  </a:cubicBezTo>
                  <a:cubicBezTo>
                    <a:pt x="36" y="10"/>
                    <a:pt x="28" y="2"/>
                    <a:pt x="19"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sp>
          <p:nvSpPr>
            <p:cNvPr id="36" name="Freeform 21">
              <a:extLst>
                <a:ext uri="{FF2B5EF4-FFF2-40B4-BE49-F238E27FC236}">
                  <a16:creationId xmlns:a16="http://schemas.microsoft.com/office/drawing/2014/main" id="{EF3D6A59-1A3E-4EA6-987D-D03885F30276}"/>
                </a:ext>
              </a:extLst>
            </p:cNvPr>
            <p:cNvSpPr>
              <a:spLocks noEditPoints="1"/>
            </p:cNvSpPr>
            <p:nvPr userDrawn="1"/>
          </p:nvSpPr>
          <p:spPr bwMode="auto">
            <a:xfrm>
              <a:off x="5402263" y="4041776"/>
              <a:ext cx="41275" cy="53975"/>
            </a:xfrm>
            <a:custGeom>
              <a:avLst/>
              <a:gdLst>
                <a:gd name="T0" fmla="*/ 8 w 17"/>
                <a:gd name="T1" fmla="*/ 13 h 22"/>
                <a:gd name="T2" fmla="*/ 2 w 17"/>
                <a:gd name="T3" fmla="*/ 13 h 22"/>
                <a:gd name="T4" fmla="*/ 2 w 17"/>
                <a:gd name="T5" fmla="*/ 22 h 22"/>
                <a:gd name="T6" fmla="*/ 0 w 17"/>
                <a:gd name="T7" fmla="*/ 22 h 22"/>
                <a:gd name="T8" fmla="*/ 0 w 17"/>
                <a:gd name="T9" fmla="*/ 0 h 22"/>
                <a:gd name="T10" fmla="*/ 9 w 17"/>
                <a:gd name="T11" fmla="*/ 0 h 22"/>
                <a:gd name="T12" fmla="*/ 17 w 17"/>
                <a:gd name="T13" fmla="*/ 7 h 22"/>
                <a:gd name="T14" fmla="*/ 12 w 17"/>
                <a:gd name="T15" fmla="*/ 13 h 22"/>
                <a:gd name="T16" fmla="*/ 16 w 17"/>
                <a:gd name="T17" fmla="*/ 22 h 22"/>
                <a:gd name="T18" fmla="*/ 13 w 17"/>
                <a:gd name="T19" fmla="*/ 22 h 22"/>
                <a:gd name="T20" fmla="*/ 8 w 17"/>
                <a:gd name="T21" fmla="*/ 13 h 22"/>
                <a:gd name="T22" fmla="*/ 9 w 17"/>
                <a:gd name="T23" fmla="*/ 11 h 22"/>
                <a:gd name="T24" fmla="*/ 14 w 17"/>
                <a:gd name="T25" fmla="*/ 7 h 22"/>
                <a:gd name="T26" fmla="*/ 9 w 17"/>
                <a:gd name="T27" fmla="*/ 3 h 22"/>
                <a:gd name="T28" fmla="*/ 2 w 17"/>
                <a:gd name="T29" fmla="*/ 3 h 22"/>
                <a:gd name="T30" fmla="*/ 2 w 17"/>
                <a:gd name="T31" fmla="*/ 11 h 22"/>
                <a:gd name="T32" fmla="*/ 9 w 17"/>
                <a:gd name="T33"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22">
                  <a:moveTo>
                    <a:pt x="8" y="13"/>
                  </a:moveTo>
                  <a:cubicBezTo>
                    <a:pt x="2" y="13"/>
                    <a:pt x="2" y="13"/>
                    <a:pt x="2" y="13"/>
                  </a:cubicBezTo>
                  <a:cubicBezTo>
                    <a:pt x="2" y="22"/>
                    <a:pt x="2" y="22"/>
                    <a:pt x="2" y="22"/>
                  </a:cubicBezTo>
                  <a:cubicBezTo>
                    <a:pt x="0" y="22"/>
                    <a:pt x="0" y="22"/>
                    <a:pt x="0" y="22"/>
                  </a:cubicBezTo>
                  <a:cubicBezTo>
                    <a:pt x="0" y="0"/>
                    <a:pt x="0" y="0"/>
                    <a:pt x="0" y="0"/>
                  </a:cubicBezTo>
                  <a:cubicBezTo>
                    <a:pt x="9" y="0"/>
                    <a:pt x="9" y="0"/>
                    <a:pt x="9" y="0"/>
                  </a:cubicBezTo>
                  <a:cubicBezTo>
                    <a:pt x="15" y="0"/>
                    <a:pt x="17" y="2"/>
                    <a:pt x="17" y="7"/>
                  </a:cubicBezTo>
                  <a:cubicBezTo>
                    <a:pt x="17" y="10"/>
                    <a:pt x="15" y="12"/>
                    <a:pt x="12" y="13"/>
                  </a:cubicBezTo>
                  <a:cubicBezTo>
                    <a:pt x="16" y="22"/>
                    <a:pt x="16" y="22"/>
                    <a:pt x="16" y="22"/>
                  </a:cubicBezTo>
                  <a:cubicBezTo>
                    <a:pt x="13" y="22"/>
                    <a:pt x="13" y="22"/>
                    <a:pt x="13" y="22"/>
                  </a:cubicBezTo>
                  <a:lnTo>
                    <a:pt x="8" y="13"/>
                  </a:lnTo>
                  <a:close/>
                  <a:moveTo>
                    <a:pt x="9" y="11"/>
                  </a:moveTo>
                  <a:cubicBezTo>
                    <a:pt x="12" y="11"/>
                    <a:pt x="14" y="10"/>
                    <a:pt x="14" y="7"/>
                  </a:cubicBezTo>
                  <a:cubicBezTo>
                    <a:pt x="14" y="4"/>
                    <a:pt x="12" y="3"/>
                    <a:pt x="9" y="3"/>
                  </a:cubicBezTo>
                  <a:cubicBezTo>
                    <a:pt x="2" y="3"/>
                    <a:pt x="2" y="3"/>
                    <a:pt x="2" y="3"/>
                  </a:cubicBezTo>
                  <a:cubicBezTo>
                    <a:pt x="2" y="11"/>
                    <a:pt x="2" y="11"/>
                    <a:pt x="2" y="11"/>
                  </a:cubicBezTo>
                  <a:lnTo>
                    <a:pt x="9" y="11"/>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p>
          </p:txBody>
        </p:sp>
      </p:grpSp>
      <p:sp>
        <p:nvSpPr>
          <p:cNvPr id="4" name="MSIPCMContentMarking" descr="{&quot;HashCode&quot;:817091896,&quot;Placement&quot;:&quot;Footer&quot;}">
            <a:extLst>
              <a:ext uri="{FF2B5EF4-FFF2-40B4-BE49-F238E27FC236}">
                <a16:creationId xmlns:a16="http://schemas.microsoft.com/office/drawing/2014/main" id="{5AB9D69C-2142-42A1-A2E7-AA9DCBDC6D60}"/>
              </a:ext>
            </a:extLst>
          </p:cNvPr>
          <p:cNvSpPr txBox="1"/>
          <p:nvPr userDrawn="1"/>
        </p:nvSpPr>
        <p:spPr>
          <a:xfrm>
            <a:off x="5508292" y="6646927"/>
            <a:ext cx="1175415" cy="211073"/>
          </a:xfrm>
          <a:prstGeom prst="rect">
            <a:avLst/>
          </a:prstGeom>
          <a:noFill/>
        </p:spPr>
        <p:txBody>
          <a:bodyPr vert="horz" wrap="square" lIns="0" tIns="0" rIns="0" bIns="0" rtlCol="0" anchor="ctr" anchorCtr="1">
            <a:spAutoFit/>
          </a:bodyPr>
          <a:lstStyle/>
          <a:p>
            <a:pPr algn="ctr">
              <a:spcBef>
                <a:spcPts val="0"/>
              </a:spcBef>
              <a:spcAft>
                <a:spcPts val="0"/>
              </a:spcAft>
            </a:pPr>
            <a:r>
              <a:rPr lang="en-GB" sz="700">
                <a:solidFill>
                  <a:srgbClr val="000000"/>
                </a:solidFill>
                <a:latin typeface="Calibri" panose="020F0502020204030204" pitchFamily="34" charset="0"/>
              </a:rPr>
              <a:t>Juniper Business Use Only</a:t>
            </a:r>
            <a:endParaRPr lang="en-GB" sz="7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37500304"/>
      </p:ext>
    </p:extLst>
  </p:cSld>
  <p:clrMap bg1="lt1" tx1="dk1" bg2="lt2" tx2="dk2" accent1="accent1" accent2="accent2" accent3="accent3" accent4="accent4" accent5="accent5" accent6="accent6" hlink="hlink" folHlink="folHlink"/>
  <p:sldLayoutIdLst>
    <p:sldLayoutId id="2147483795" r:id="rId1"/>
    <p:sldLayoutId id="2147483805" r:id="rId2"/>
    <p:sldLayoutId id="2147483778" r:id="rId3"/>
    <p:sldLayoutId id="2147483808" r:id="rId4"/>
    <p:sldLayoutId id="2147483807" r:id="rId5"/>
    <p:sldLayoutId id="2147483806" r:id="rId6"/>
    <p:sldLayoutId id="2147483747" r:id="rId7"/>
    <p:sldLayoutId id="2147483752" r:id="rId8"/>
    <p:sldLayoutId id="2147483693" r:id="rId9"/>
    <p:sldLayoutId id="2147483692" r:id="rId10"/>
    <p:sldLayoutId id="2147483801" r:id="rId11"/>
    <p:sldLayoutId id="2147483718" r:id="rId12"/>
    <p:sldLayoutId id="2147483788" r:id="rId13"/>
    <p:sldLayoutId id="2147483781" r:id="rId14"/>
    <p:sldLayoutId id="2147483782" r:id="rId15"/>
    <p:sldLayoutId id="2147483787" r:id="rId16"/>
    <p:sldLayoutId id="2147483765" r:id="rId17"/>
    <p:sldLayoutId id="2147483784" r:id="rId18"/>
    <p:sldLayoutId id="2147483785" r:id="rId19"/>
    <p:sldLayoutId id="2147483786" r:id="rId20"/>
    <p:sldLayoutId id="2147483770" r:id="rId21"/>
    <p:sldLayoutId id="2147483783" r:id="rId22"/>
    <p:sldLayoutId id="2147483798" r:id="rId23"/>
    <p:sldLayoutId id="2147483780" r:id="rId24"/>
    <p:sldLayoutId id="2147483794" r:id="rId25"/>
    <p:sldLayoutId id="2147483809" r:id="rId26"/>
    <p:sldLayoutId id="2147483811" r:id="rId27"/>
    <p:sldLayoutId id="2147483768"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Lst>
  <p:hf hdr="0" ftr="0" dt="0"/>
  <p:txStyles>
    <p:titleStyle>
      <a:lvl1pPr algn="l" defTabSz="914377" rtl="0" eaLnBrk="1" latinLnBrk="0" hangingPunct="1">
        <a:lnSpc>
          <a:spcPct val="90000"/>
        </a:lnSpc>
        <a:spcBef>
          <a:spcPct val="0"/>
        </a:spcBef>
        <a:buNone/>
        <a:defRPr sz="2400" kern="1200" cap="all" baseline="0">
          <a:solidFill>
            <a:schemeClr val="accent1"/>
          </a:solidFill>
          <a:latin typeface="+mj-lt"/>
          <a:ea typeface="Lato Light" panose="020F0302020204030203" pitchFamily="34" charset="0"/>
          <a:cs typeface="Lato Light" panose="020F0302020204030203" pitchFamily="34" charset="0"/>
        </a:defRPr>
      </a:lvl1pPr>
    </p:titleStyle>
    <p:bodyStyle>
      <a:lvl1pPr marL="0" indent="0" algn="l" defTabSz="914377" rtl="0" eaLnBrk="1" latinLnBrk="0" hangingPunct="1">
        <a:lnSpc>
          <a:spcPct val="110000"/>
        </a:lnSpc>
        <a:spcBef>
          <a:spcPts val="1600"/>
        </a:spcBef>
        <a:buFont typeface="Arial" panose="020B0604020202020204" pitchFamily="34" charset="0"/>
        <a:buNone/>
        <a:defRPr sz="1400" kern="1200">
          <a:solidFill>
            <a:schemeClr val="tx1"/>
          </a:solidFill>
          <a:latin typeface="+mn-lt"/>
          <a:ea typeface="+mn-ea"/>
          <a:cs typeface="+mn-cs"/>
        </a:defRPr>
      </a:lvl1pPr>
      <a:lvl2pPr marL="459306" indent="-228594" algn="l" defTabSz="914377" rtl="0" eaLnBrk="1" latinLnBrk="0" hangingPunct="1">
        <a:lnSpc>
          <a:spcPct val="95000"/>
        </a:lnSpc>
        <a:spcBef>
          <a:spcPts val="500"/>
        </a:spcBef>
        <a:buFont typeface="Arial" panose="020B0604020202020204" pitchFamily="34" charset="0"/>
        <a:buChar char="•"/>
        <a:defRPr sz="1400" kern="1200">
          <a:solidFill>
            <a:schemeClr val="tx1"/>
          </a:solidFill>
          <a:latin typeface="+mn-lt"/>
          <a:ea typeface="+mn-ea"/>
          <a:cs typeface="+mn-cs"/>
        </a:defRPr>
      </a:lvl2pPr>
      <a:lvl3pPr marL="914377" indent="-228594" algn="l" defTabSz="914377" rtl="0" eaLnBrk="1" latinLnBrk="0" hangingPunct="1">
        <a:lnSpc>
          <a:spcPct val="95000"/>
        </a:lnSpc>
        <a:spcBef>
          <a:spcPts val="500"/>
        </a:spcBef>
        <a:buFont typeface="Arial" panose="020B0604020202020204" pitchFamily="34" charset="0"/>
        <a:buChar char="•"/>
        <a:defRPr sz="1200" kern="1200">
          <a:solidFill>
            <a:schemeClr val="tx1"/>
          </a:solidFill>
          <a:latin typeface="+mn-lt"/>
          <a:ea typeface="+mn-ea"/>
          <a:cs typeface="+mn-cs"/>
        </a:defRPr>
      </a:lvl3pPr>
      <a:lvl4pPr marL="1293252" indent="-228594" algn="l" defTabSz="914377" rtl="0" eaLnBrk="1" latinLnBrk="0" hangingPunct="1">
        <a:lnSpc>
          <a:spcPct val="95000"/>
        </a:lnSpc>
        <a:spcBef>
          <a:spcPts val="500"/>
        </a:spcBef>
        <a:buFont typeface="Arial" panose="020B0604020202020204" pitchFamily="34" charset="0"/>
        <a:buChar char="•"/>
        <a:defRPr sz="1200" kern="1200">
          <a:solidFill>
            <a:schemeClr val="tx1"/>
          </a:solidFill>
          <a:latin typeface="+mn-lt"/>
          <a:ea typeface="+mn-ea"/>
          <a:cs typeface="+mn-cs"/>
        </a:defRPr>
      </a:lvl4pPr>
      <a:lvl5pPr marL="1754673" indent="-228594" algn="l" defTabSz="914377" rtl="0" eaLnBrk="1" latinLnBrk="0" hangingPunct="1">
        <a:lnSpc>
          <a:spcPct val="95000"/>
        </a:lnSpc>
        <a:spcBef>
          <a:spcPts val="500"/>
        </a:spcBef>
        <a:buFont typeface="Arial" panose="020B0604020202020204" pitchFamily="34" charset="0"/>
        <a:buChar char="•"/>
        <a:defRPr sz="1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orient="horz" pos="744" userDrawn="1">
          <p15:clr>
            <a:srgbClr val="F26B43"/>
          </p15:clr>
        </p15:guide>
        <p15:guide id="3" pos="7344" userDrawn="1">
          <p15:clr>
            <a:srgbClr val="F26B43"/>
          </p15:clr>
        </p15:guide>
        <p15:guide id="4" orient="horz" pos="414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Visio_Drawing5.vsdx"/><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Visio_Drawing6.vsdx"/><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7.vsdx"/><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Visio_Drawing8.vsdx"/><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Drawing9.vsdx"/><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3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Visio_Drawing10.vsdx"/><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3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package" Target="../embeddings/Microsoft_Visio_Drawing.vsdx"/></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Visio_Drawing2.vsdx"/><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Visio_Drawing3.vsd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Visio_Drawing4.vsdx"/><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4C551-92A9-4991-BF41-B72A928EBCEE}"/>
              </a:ext>
            </a:extLst>
          </p:cNvPr>
          <p:cNvSpPr>
            <a:spLocks noGrp="1"/>
          </p:cNvSpPr>
          <p:nvPr>
            <p:ph type="ctrTitle"/>
          </p:nvPr>
        </p:nvSpPr>
        <p:spPr>
          <a:xfrm>
            <a:off x="2134280" y="1499439"/>
            <a:ext cx="7688147" cy="2855748"/>
          </a:xfrm>
        </p:spPr>
        <p:txBody>
          <a:bodyPr/>
          <a:lstStyle/>
          <a:p>
            <a:pPr algn="ctr"/>
            <a:r>
              <a:rPr lang="en-GB" sz="6000" b="1" dirty="0"/>
              <a:t>Contrail</a:t>
            </a:r>
            <a:br>
              <a:rPr lang="en-GB" sz="6000" b="1" dirty="0"/>
            </a:br>
            <a:r>
              <a:rPr lang="en-GB" sz="6000" b="1" dirty="0"/>
              <a:t>DPDK VROUTERS</a:t>
            </a:r>
            <a:br>
              <a:rPr lang="en-GB" sz="6000" b="1" dirty="0"/>
            </a:br>
            <a:r>
              <a:rPr lang="en-GB" sz="6000" b="1" dirty="0"/>
              <a:t>INTERNAL DETAILS</a:t>
            </a:r>
          </a:p>
        </p:txBody>
      </p:sp>
      <p:sp>
        <p:nvSpPr>
          <p:cNvPr id="4" name="Espace réservé du texte 3">
            <a:extLst>
              <a:ext uri="{FF2B5EF4-FFF2-40B4-BE49-F238E27FC236}">
                <a16:creationId xmlns:a16="http://schemas.microsoft.com/office/drawing/2014/main" id="{B5C924B6-581D-4867-B571-6515C011B129}"/>
              </a:ext>
            </a:extLst>
          </p:cNvPr>
          <p:cNvSpPr>
            <a:spLocks noGrp="1"/>
          </p:cNvSpPr>
          <p:nvPr>
            <p:ph type="body" sz="quarter" idx="10"/>
          </p:nvPr>
        </p:nvSpPr>
        <p:spPr>
          <a:xfrm>
            <a:off x="2726622" y="6002389"/>
            <a:ext cx="4450034" cy="499567"/>
          </a:xfrm>
        </p:spPr>
        <p:txBody>
          <a:bodyPr/>
          <a:lstStyle/>
          <a:p>
            <a:pPr>
              <a:lnSpc>
                <a:spcPct val="100000"/>
              </a:lnSpc>
              <a:spcBef>
                <a:spcPts val="0"/>
              </a:spcBef>
            </a:pPr>
            <a:r>
              <a:rPr lang="en-GB" dirty="0"/>
              <a:t>Laurent DURAND</a:t>
            </a:r>
          </a:p>
          <a:p>
            <a:pPr>
              <a:lnSpc>
                <a:spcPct val="100000"/>
              </a:lnSpc>
              <a:spcBef>
                <a:spcPts val="0"/>
              </a:spcBef>
            </a:pPr>
            <a:r>
              <a:rPr lang="en-GB" dirty="0"/>
              <a:t>Version 1.0 – March 2020</a:t>
            </a:r>
          </a:p>
        </p:txBody>
      </p:sp>
    </p:spTree>
    <p:extLst>
      <p:ext uri="{BB962C8B-B14F-4D97-AF65-F5344CB8AC3E}">
        <p14:creationId xmlns:p14="http://schemas.microsoft.com/office/powerpoint/2010/main" val="334649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10</a:t>
            </a:fld>
            <a:endParaRPr lang="en-US"/>
          </a:p>
        </p:txBody>
      </p:sp>
      <p:sp>
        <p:nvSpPr>
          <p:cNvPr id="6" name="TextBox 5">
            <a:extLst>
              <a:ext uri="{FF2B5EF4-FFF2-40B4-BE49-F238E27FC236}">
                <a16:creationId xmlns:a16="http://schemas.microsoft.com/office/drawing/2014/main" id="{A89E10D4-EADB-4615-B590-5FA0D42DAECA}"/>
              </a:ext>
            </a:extLst>
          </p:cNvPr>
          <p:cNvSpPr txBox="1"/>
          <p:nvPr/>
        </p:nvSpPr>
        <p:spPr>
          <a:xfrm>
            <a:off x="642127" y="1312055"/>
            <a:ext cx="11076026" cy="1877437"/>
          </a:xfrm>
          <a:prstGeom prst="rect">
            <a:avLst/>
          </a:prstGeom>
          <a:noFill/>
        </p:spPr>
        <p:txBody>
          <a:bodyPr wrap="square" lIns="0" tIns="0" rIns="0" bIns="0" rtlCol="0">
            <a:spAutoFit/>
          </a:bodyPr>
          <a:lstStyle/>
          <a:p>
            <a:pPr>
              <a:spcBef>
                <a:spcPts val="600"/>
              </a:spcBef>
            </a:pPr>
            <a:r>
              <a:rPr lang="en-GB" sz="1400" dirty="0"/>
              <a:t>Incoming encapsulated packets are unequally balanced onto vif0 (DPDK interface for physical NIC) queues. In most of the case all the traffic is sent to a single queues (due to RSS hash calculation is always giving the same result). The other queues are remaining unused (empty) to the bad traffic balancing.</a:t>
            </a:r>
          </a:p>
          <a:p>
            <a:pPr>
              <a:spcBef>
                <a:spcPts val="600"/>
              </a:spcBef>
            </a:pPr>
            <a:r>
              <a:rPr lang="en-GB" sz="1400" dirty="0"/>
              <a:t>This is why when GRE is used, an additional hash is calculation is made into the </a:t>
            </a:r>
            <a:r>
              <a:rPr lang="en-GB" sz="1400" dirty="0" err="1"/>
              <a:t>vrouter</a:t>
            </a:r>
            <a:r>
              <a:rPr lang="en-GB" sz="1400" dirty="0"/>
              <a:t> onto the decapsulated packet (</a:t>
            </a:r>
            <a:r>
              <a:rPr lang="en-GB" sz="1400" dirty="0" err="1"/>
              <a:t>MPLSoGRE</a:t>
            </a:r>
            <a:r>
              <a:rPr lang="en-GB" sz="1400" dirty="0"/>
              <a:t> inner packet). This hash calculation is used to select a processing cores among the other </a:t>
            </a:r>
            <a:r>
              <a:rPr lang="en-GB" sz="1400" dirty="0" err="1"/>
              <a:t>lcores</a:t>
            </a:r>
            <a:r>
              <a:rPr lang="en-GB" sz="1400" dirty="0"/>
              <a:t>. The polled packet is then put into the </a:t>
            </a:r>
            <a:r>
              <a:rPr lang="en-GB" sz="1400" dirty="0" err="1"/>
              <a:t>vrouter</a:t>
            </a:r>
            <a:r>
              <a:rPr lang="en-GB" sz="1400" dirty="0"/>
              <a:t> internal queue bound to processing core. The processing core will extract all incoming packets into its processing queue and will calculate the destination </a:t>
            </a:r>
            <a:r>
              <a:rPr lang="en-GB" sz="1400" dirty="0" err="1"/>
              <a:t>vif</a:t>
            </a:r>
            <a:r>
              <a:rPr lang="en-GB" sz="1400" dirty="0"/>
              <a:t>.</a:t>
            </a:r>
          </a:p>
          <a:p>
            <a:pPr>
              <a:spcBef>
                <a:spcPts val="600"/>
              </a:spcBef>
            </a:pPr>
            <a:r>
              <a:rPr lang="en-GB" sz="1400" dirty="0"/>
              <a:t>Once the incoming packet has been processed, the processing core is writing the packet into the </a:t>
            </a:r>
            <a:r>
              <a:rPr lang="en-GB" sz="1400" b="1" dirty="0">
                <a:solidFill>
                  <a:srgbClr val="FF0000"/>
                </a:solidFill>
              </a:rPr>
              <a:t>unique </a:t>
            </a:r>
            <a:r>
              <a:rPr lang="en-GB" sz="1400" b="1" dirty="0" err="1">
                <a:solidFill>
                  <a:srgbClr val="FF0000"/>
                </a:solidFill>
              </a:rPr>
              <a:t>virtio</a:t>
            </a:r>
            <a:r>
              <a:rPr lang="en-GB" sz="1400" b="1" dirty="0">
                <a:solidFill>
                  <a:srgbClr val="FF0000"/>
                </a:solidFill>
              </a:rPr>
              <a:t> ring </a:t>
            </a:r>
            <a:r>
              <a:rPr lang="en-GB" sz="1400" dirty="0"/>
              <a:t>of the destination </a:t>
            </a:r>
            <a:r>
              <a:rPr lang="en-GB" sz="1400" dirty="0" err="1"/>
              <a:t>vif</a:t>
            </a:r>
            <a:r>
              <a:rPr lang="en-GB" sz="1400" dirty="0"/>
              <a:t>.</a:t>
            </a:r>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181886"/>
            <a:ext cx="10992810" cy="856407"/>
          </a:xfrm>
        </p:spPr>
        <p:txBody>
          <a:bodyPr/>
          <a:lstStyle/>
          <a:p>
            <a:r>
              <a:rPr lang="en-GB" sz="3600" dirty="0"/>
              <a:t>UPSTREAM TRAFFIC (</a:t>
            </a:r>
            <a:r>
              <a:rPr lang="en-GB" sz="3600" dirty="0" err="1"/>
              <a:t>MPLSoGRE</a:t>
            </a:r>
            <a:r>
              <a:rPr lang="en-GB" sz="3600" dirty="0"/>
              <a:t>)</a:t>
            </a:r>
            <a:endParaRPr lang="en-US" sz="3600" dirty="0"/>
          </a:p>
        </p:txBody>
      </p:sp>
      <p:sp>
        <p:nvSpPr>
          <p:cNvPr id="9" name="TextBox 5">
            <a:extLst>
              <a:ext uri="{FF2B5EF4-FFF2-40B4-BE49-F238E27FC236}">
                <a16:creationId xmlns:a16="http://schemas.microsoft.com/office/drawing/2014/main" id="{1DDF8EDC-8C4C-4A54-BF03-88941D5A58D2}"/>
              </a:ext>
            </a:extLst>
          </p:cNvPr>
          <p:cNvSpPr txBox="1"/>
          <p:nvPr/>
        </p:nvSpPr>
        <p:spPr>
          <a:xfrm>
            <a:off x="801217" y="6085914"/>
            <a:ext cx="10589565" cy="430887"/>
          </a:xfrm>
          <a:prstGeom prst="rect">
            <a:avLst/>
          </a:prstGeom>
          <a:noFill/>
        </p:spPr>
        <p:txBody>
          <a:bodyPr wrap="square" lIns="0" tIns="0" rIns="0" bIns="0" rtlCol="0">
            <a:spAutoFit/>
          </a:bodyPr>
          <a:lstStyle/>
          <a:p>
            <a:pPr>
              <a:spcBef>
                <a:spcPts val="600"/>
              </a:spcBef>
            </a:pPr>
            <a:r>
              <a:rPr lang="en-GB" sz="1400" dirty="0"/>
              <a:t>It will be up to the virtual instance DPDK application to poll the packet from the </a:t>
            </a:r>
            <a:r>
              <a:rPr lang="en-GB" sz="1400" dirty="0" err="1"/>
              <a:t>VirtIO</a:t>
            </a:r>
            <a:r>
              <a:rPr lang="en-GB" sz="1400" dirty="0"/>
              <a:t> ring to get it processed into the VM.</a:t>
            </a:r>
            <a:br>
              <a:rPr lang="en-GB" sz="1400" dirty="0"/>
            </a:br>
            <a:r>
              <a:rPr lang="en-GB" sz="1400" dirty="0"/>
              <a:t>And so to free the space used by this packet into the VIF queue.</a:t>
            </a:r>
          </a:p>
        </p:txBody>
      </p:sp>
      <p:graphicFrame>
        <p:nvGraphicFramePr>
          <p:cNvPr id="2" name="Objet 1">
            <a:extLst>
              <a:ext uri="{FF2B5EF4-FFF2-40B4-BE49-F238E27FC236}">
                <a16:creationId xmlns:a16="http://schemas.microsoft.com/office/drawing/2014/main" id="{2236D01B-0078-4663-9392-92C87AAF9F4F}"/>
              </a:ext>
            </a:extLst>
          </p:cNvPr>
          <p:cNvGraphicFramePr>
            <a:graphicFrameLocks noChangeAspect="1"/>
          </p:cNvGraphicFramePr>
          <p:nvPr>
            <p:extLst>
              <p:ext uri="{D42A27DB-BD31-4B8C-83A1-F6EECF244321}">
                <p14:modId xmlns:p14="http://schemas.microsoft.com/office/powerpoint/2010/main" val="817379740"/>
              </p:ext>
            </p:extLst>
          </p:nvPr>
        </p:nvGraphicFramePr>
        <p:xfrm>
          <a:off x="1067030" y="3247849"/>
          <a:ext cx="7167214" cy="2768501"/>
        </p:xfrm>
        <a:graphic>
          <a:graphicData uri="http://schemas.openxmlformats.org/presentationml/2006/ole">
            <mc:AlternateContent xmlns:mc="http://schemas.openxmlformats.org/markup-compatibility/2006">
              <mc:Choice xmlns:v="urn:schemas-microsoft-com:vml" Requires="v">
                <p:oleObj spid="_x0000_s15375" name="Visio" r:id="rId3" imgW="11125058" imgH="4297727" progId="Visio.Drawing.15">
                  <p:embed/>
                </p:oleObj>
              </mc:Choice>
              <mc:Fallback>
                <p:oleObj name="Visio" r:id="rId3" imgW="11125058" imgH="4297727" progId="Visio.Drawing.15">
                  <p:embed/>
                  <p:pic>
                    <p:nvPicPr>
                      <p:cNvPr id="0" name=""/>
                      <p:cNvPicPr/>
                      <p:nvPr/>
                    </p:nvPicPr>
                    <p:blipFill>
                      <a:blip r:embed="rId4"/>
                      <a:stretch>
                        <a:fillRect/>
                      </a:stretch>
                    </p:blipFill>
                    <p:spPr>
                      <a:xfrm>
                        <a:off x="1067030" y="3247849"/>
                        <a:ext cx="7167214" cy="2768501"/>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A309A6E4-7BAD-4EEA-9B06-CAB492EADF43}"/>
              </a:ext>
            </a:extLst>
          </p:cNvPr>
          <p:cNvSpPr/>
          <p:nvPr/>
        </p:nvSpPr>
        <p:spPr>
          <a:xfrm>
            <a:off x="8587873" y="3409159"/>
            <a:ext cx="2870790" cy="2108269"/>
          </a:xfrm>
          <a:prstGeom prst="rect">
            <a:avLst/>
          </a:prstGeom>
        </p:spPr>
        <p:txBody>
          <a:bodyPr wrap="square">
            <a:spAutoFit/>
          </a:bodyPr>
          <a:lstStyle/>
          <a:p>
            <a:pPr>
              <a:spcBef>
                <a:spcPts val="600"/>
              </a:spcBef>
            </a:pPr>
            <a:r>
              <a:rPr lang="en-GB" sz="1400" i="1" dirty="0">
                <a:solidFill>
                  <a:srgbClr val="FF0000"/>
                </a:solidFill>
              </a:rPr>
              <a:t>With single Q VNF, all processing cores are in a “race condition” to write into the single queue presented by the </a:t>
            </a:r>
            <a:r>
              <a:rPr lang="en-GB" sz="1400" i="1" dirty="0" err="1">
                <a:solidFill>
                  <a:srgbClr val="FF0000"/>
                </a:solidFill>
              </a:rPr>
              <a:t>vif</a:t>
            </a:r>
            <a:r>
              <a:rPr lang="en-GB" sz="1400" i="1" dirty="0">
                <a:solidFill>
                  <a:srgbClr val="FF0000"/>
                </a:solidFill>
              </a:rPr>
              <a:t>:</a:t>
            </a:r>
          </a:p>
          <a:p>
            <a:pPr>
              <a:spcBef>
                <a:spcPts val="600"/>
              </a:spcBef>
            </a:pPr>
            <a:r>
              <a:rPr lang="en-GB" sz="1400" i="1" dirty="0">
                <a:solidFill>
                  <a:srgbClr val="FF0000"/>
                </a:solidFill>
              </a:rPr>
              <a:t>When there is a lot of processing cores (more than 4) it can lead to jitter and even to packet drops (it creates burst into packet delivery into the queue).</a:t>
            </a:r>
          </a:p>
        </p:txBody>
      </p:sp>
    </p:spTree>
    <p:extLst>
      <p:ext uri="{BB962C8B-B14F-4D97-AF65-F5344CB8AC3E}">
        <p14:creationId xmlns:p14="http://schemas.microsoft.com/office/powerpoint/2010/main" val="25381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11</a:t>
            </a:fld>
            <a:endParaRPr lang="en-US"/>
          </a:p>
        </p:txBody>
      </p:sp>
      <p:sp>
        <p:nvSpPr>
          <p:cNvPr id="6" name="TextBox 5">
            <a:extLst>
              <a:ext uri="{FF2B5EF4-FFF2-40B4-BE49-F238E27FC236}">
                <a16:creationId xmlns:a16="http://schemas.microsoft.com/office/drawing/2014/main" id="{A89E10D4-EADB-4615-B590-5FA0D42DAECA}"/>
              </a:ext>
            </a:extLst>
          </p:cNvPr>
          <p:cNvSpPr txBox="1"/>
          <p:nvPr/>
        </p:nvSpPr>
        <p:spPr>
          <a:xfrm>
            <a:off x="727697" y="1432706"/>
            <a:ext cx="10589565" cy="1661993"/>
          </a:xfrm>
          <a:prstGeom prst="rect">
            <a:avLst/>
          </a:prstGeom>
          <a:noFill/>
        </p:spPr>
        <p:txBody>
          <a:bodyPr wrap="square" lIns="0" tIns="0" rIns="0" bIns="0" rtlCol="0">
            <a:spAutoFit/>
          </a:bodyPr>
          <a:lstStyle/>
          <a:p>
            <a:pPr>
              <a:spcBef>
                <a:spcPts val="600"/>
              </a:spcBef>
            </a:pPr>
            <a:r>
              <a:rPr lang="en-GB" sz="1400" dirty="0"/>
              <a:t>Incoming packets are sent into the single </a:t>
            </a:r>
            <a:r>
              <a:rPr lang="en-GB" sz="1400" dirty="0" err="1"/>
              <a:t>vif</a:t>
            </a:r>
            <a:r>
              <a:rPr lang="en-GB" sz="1400" dirty="0"/>
              <a:t> queue. Only one </a:t>
            </a:r>
            <a:r>
              <a:rPr lang="en-GB" sz="1400" dirty="0" err="1"/>
              <a:t>lcore</a:t>
            </a:r>
            <a:r>
              <a:rPr lang="en-GB" sz="1400" dirty="0"/>
              <a:t> is selected to poll this queue.</a:t>
            </a:r>
          </a:p>
          <a:p>
            <a:pPr>
              <a:spcBef>
                <a:spcPts val="600"/>
              </a:spcBef>
            </a:pPr>
            <a:r>
              <a:rPr lang="en-GB" sz="1400" dirty="0"/>
              <a:t>This is why, an additional hash is calculation is made into the </a:t>
            </a:r>
            <a:r>
              <a:rPr lang="en-GB" sz="1400" dirty="0" err="1"/>
              <a:t>vrouter</a:t>
            </a:r>
            <a:r>
              <a:rPr lang="en-GB" sz="1400" dirty="0"/>
              <a:t> in order to balance VNF traffic among the </a:t>
            </a:r>
            <a:r>
              <a:rPr lang="en-GB" sz="1400" dirty="0" err="1"/>
              <a:t>lcores</a:t>
            </a:r>
            <a:r>
              <a:rPr lang="en-GB" sz="1400" dirty="0"/>
              <a:t>. This hash calculation is used to select a processing cores among other </a:t>
            </a:r>
            <a:r>
              <a:rPr lang="en-GB" sz="1400" dirty="0" err="1"/>
              <a:t>lcores</a:t>
            </a:r>
            <a:r>
              <a:rPr lang="en-GB" sz="1400" dirty="0"/>
              <a:t> than those used for polling a given queue. The polled packet is then put into the </a:t>
            </a:r>
            <a:r>
              <a:rPr lang="en-GB" sz="1400" dirty="0" err="1"/>
              <a:t>vrouter</a:t>
            </a:r>
            <a:r>
              <a:rPr lang="en-GB" sz="1400" dirty="0"/>
              <a:t> internal queue bound to each processing core. The processing core is extracting all incoming packets into its processing queue and is calculating the destination </a:t>
            </a:r>
            <a:r>
              <a:rPr lang="en-GB" sz="1400" dirty="0" err="1"/>
              <a:t>vif</a:t>
            </a:r>
            <a:r>
              <a:rPr lang="en-GB" sz="1400" dirty="0"/>
              <a:t> (in our case it will be </a:t>
            </a:r>
            <a:r>
              <a:rPr lang="en-GB" sz="1400" dirty="0" err="1"/>
              <a:t>vif</a:t>
            </a:r>
            <a:r>
              <a:rPr lang="en-GB" sz="1400" dirty="0"/>
              <a:t> 0/0).</a:t>
            </a:r>
          </a:p>
          <a:p>
            <a:pPr>
              <a:spcBef>
                <a:spcPts val="600"/>
              </a:spcBef>
            </a:pPr>
            <a:r>
              <a:rPr lang="en-GB" sz="1400" dirty="0"/>
              <a:t>Once the incoming packet has been processed, the processing core is writing the packet into the queue of the physical interface attached to it. </a:t>
            </a:r>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181886"/>
            <a:ext cx="10992810" cy="856407"/>
          </a:xfrm>
        </p:spPr>
        <p:txBody>
          <a:bodyPr/>
          <a:lstStyle/>
          <a:p>
            <a:r>
              <a:rPr lang="en-GB" sz="3600" dirty="0"/>
              <a:t>DOWNSTREAM TRAFFIC</a:t>
            </a:r>
            <a:endParaRPr lang="en-US" sz="3600" dirty="0"/>
          </a:p>
        </p:txBody>
      </p:sp>
      <p:sp>
        <p:nvSpPr>
          <p:cNvPr id="9" name="TextBox 5">
            <a:extLst>
              <a:ext uri="{FF2B5EF4-FFF2-40B4-BE49-F238E27FC236}">
                <a16:creationId xmlns:a16="http://schemas.microsoft.com/office/drawing/2014/main" id="{1DDF8EDC-8C4C-4A54-BF03-88941D5A58D2}"/>
              </a:ext>
            </a:extLst>
          </p:cNvPr>
          <p:cNvSpPr txBox="1"/>
          <p:nvPr/>
        </p:nvSpPr>
        <p:spPr>
          <a:xfrm>
            <a:off x="801217" y="6124928"/>
            <a:ext cx="10589565" cy="430887"/>
          </a:xfrm>
          <a:prstGeom prst="rect">
            <a:avLst/>
          </a:prstGeom>
          <a:noFill/>
        </p:spPr>
        <p:txBody>
          <a:bodyPr wrap="square" lIns="0" tIns="0" rIns="0" bIns="0" rtlCol="0">
            <a:spAutoFit/>
          </a:bodyPr>
          <a:lstStyle/>
          <a:p>
            <a:pPr>
              <a:spcBef>
                <a:spcPts val="600"/>
              </a:spcBef>
            </a:pPr>
            <a:r>
              <a:rPr lang="en-GB" sz="1400" dirty="0"/>
              <a:t>It will be up to the virtual instance DPDK application to poll the packet from the </a:t>
            </a:r>
            <a:r>
              <a:rPr lang="en-GB" sz="1400" dirty="0" err="1"/>
              <a:t>VirtIO</a:t>
            </a:r>
            <a:r>
              <a:rPr lang="en-GB" sz="1400" dirty="0"/>
              <a:t> ring to get it processed into the VM.</a:t>
            </a:r>
            <a:br>
              <a:rPr lang="en-GB" sz="1400" dirty="0"/>
            </a:br>
            <a:r>
              <a:rPr lang="en-GB" sz="1400" dirty="0"/>
              <a:t>And so to free the space used by this packet into the VIF queue.</a:t>
            </a:r>
          </a:p>
        </p:txBody>
      </p:sp>
      <p:sp>
        <p:nvSpPr>
          <p:cNvPr id="11" name="Rectangle 10">
            <a:extLst>
              <a:ext uri="{FF2B5EF4-FFF2-40B4-BE49-F238E27FC236}">
                <a16:creationId xmlns:a16="http://schemas.microsoft.com/office/drawing/2014/main" id="{1FE372C0-793E-404C-8F9F-A1FCB6097E3B}"/>
              </a:ext>
            </a:extLst>
          </p:cNvPr>
          <p:cNvSpPr/>
          <p:nvPr/>
        </p:nvSpPr>
        <p:spPr>
          <a:xfrm>
            <a:off x="8847363" y="3736998"/>
            <a:ext cx="2870790" cy="1169551"/>
          </a:xfrm>
          <a:prstGeom prst="rect">
            <a:avLst/>
          </a:prstGeom>
        </p:spPr>
        <p:txBody>
          <a:bodyPr wrap="square">
            <a:spAutoFit/>
          </a:bodyPr>
          <a:lstStyle/>
          <a:p>
            <a:pPr>
              <a:spcBef>
                <a:spcPts val="600"/>
              </a:spcBef>
            </a:pPr>
            <a:r>
              <a:rPr lang="en-GB" sz="1400" i="1" dirty="0">
                <a:solidFill>
                  <a:srgbClr val="FF0000"/>
                </a:solidFill>
              </a:rPr>
              <a:t>Additional hash calculation done in the </a:t>
            </a:r>
            <a:r>
              <a:rPr lang="en-GB" sz="1400" i="1" dirty="0" err="1">
                <a:solidFill>
                  <a:srgbClr val="FF0000"/>
                </a:solidFill>
              </a:rPr>
              <a:t>vrouter</a:t>
            </a:r>
            <a:r>
              <a:rPr lang="en-GB" sz="1400" i="1" dirty="0">
                <a:solidFill>
                  <a:srgbClr val="FF0000"/>
                </a:solidFill>
              </a:rPr>
              <a:t> leads to a good traffic spreading among </a:t>
            </a:r>
            <a:r>
              <a:rPr lang="en-GB" sz="1400" i="1" dirty="0" err="1">
                <a:solidFill>
                  <a:srgbClr val="FF0000"/>
                </a:solidFill>
              </a:rPr>
              <a:t>lcores</a:t>
            </a:r>
            <a:r>
              <a:rPr lang="en-GB" sz="1400" i="1" dirty="0">
                <a:solidFill>
                  <a:srgbClr val="FF0000"/>
                </a:solidFill>
              </a:rPr>
              <a:t> but is very costly and has a bad impact on performances.</a:t>
            </a:r>
          </a:p>
        </p:txBody>
      </p:sp>
      <p:graphicFrame>
        <p:nvGraphicFramePr>
          <p:cNvPr id="4" name="Objet 3">
            <a:extLst>
              <a:ext uri="{FF2B5EF4-FFF2-40B4-BE49-F238E27FC236}">
                <a16:creationId xmlns:a16="http://schemas.microsoft.com/office/drawing/2014/main" id="{ED015768-0433-4E30-99CB-CF46B696FA8A}"/>
              </a:ext>
            </a:extLst>
          </p:cNvPr>
          <p:cNvGraphicFramePr>
            <a:graphicFrameLocks noChangeAspect="1"/>
          </p:cNvGraphicFramePr>
          <p:nvPr>
            <p:extLst>
              <p:ext uri="{D42A27DB-BD31-4B8C-83A1-F6EECF244321}">
                <p14:modId xmlns:p14="http://schemas.microsoft.com/office/powerpoint/2010/main" val="1877378947"/>
              </p:ext>
            </p:extLst>
          </p:nvPr>
        </p:nvGraphicFramePr>
        <p:xfrm>
          <a:off x="874738" y="3133977"/>
          <a:ext cx="7650759" cy="2990951"/>
        </p:xfrm>
        <a:graphic>
          <a:graphicData uri="http://schemas.openxmlformats.org/presentationml/2006/ole">
            <mc:AlternateContent xmlns:mc="http://schemas.openxmlformats.org/markup-compatibility/2006">
              <mc:Choice xmlns:v="urn:schemas-microsoft-com:vml" Requires="v">
                <p:oleObj spid="_x0000_s16400" name="Visio" r:id="rId3" imgW="11033618" imgH="4313078" progId="Visio.Drawing.15">
                  <p:embed/>
                </p:oleObj>
              </mc:Choice>
              <mc:Fallback>
                <p:oleObj name="Visio" r:id="rId3" imgW="11033618" imgH="4313078" progId="Visio.Drawing.15">
                  <p:embed/>
                  <p:pic>
                    <p:nvPicPr>
                      <p:cNvPr id="0" name=""/>
                      <p:cNvPicPr/>
                      <p:nvPr/>
                    </p:nvPicPr>
                    <p:blipFill>
                      <a:blip r:embed="rId4"/>
                      <a:stretch>
                        <a:fillRect/>
                      </a:stretch>
                    </p:blipFill>
                    <p:spPr>
                      <a:xfrm>
                        <a:off x="874738" y="3133977"/>
                        <a:ext cx="7650759" cy="2990951"/>
                      </a:xfrm>
                      <a:prstGeom prst="rect">
                        <a:avLst/>
                      </a:prstGeom>
                    </p:spPr>
                  </p:pic>
                </p:oleObj>
              </mc:Fallback>
            </mc:AlternateContent>
          </a:graphicData>
        </a:graphic>
      </p:graphicFrame>
    </p:spTree>
    <p:extLst>
      <p:ext uri="{BB962C8B-B14F-4D97-AF65-F5344CB8AC3E}">
        <p14:creationId xmlns:p14="http://schemas.microsoft.com/office/powerpoint/2010/main" val="1198464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4C025F-39C2-4409-AF6C-D753B287679C}"/>
              </a:ext>
            </a:extLst>
          </p:cNvPr>
          <p:cNvSpPr>
            <a:spLocks noGrp="1"/>
          </p:cNvSpPr>
          <p:nvPr>
            <p:ph type="sldNum" sz="quarter" idx="12"/>
          </p:nvPr>
        </p:nvSpPr>
        <p:spPr/>
        <p:txBody>
          <a:bodyPr/>
          <a:lstStyle/>
          <a:p>
            <a:fld id="{911CAEDA-F13C-43B4-B3A8-D3983B745648}" type="slidenum">
              <a:rPr lang="en-US" smtClean="0"/>
              <a:pPr/>
              <a:t>12</a:t>
            </a:fld>
            <a:endParaRPr lang="en-US" dirty="0"/>
          </a:p>
        </p:txBody>
      </p:sp>
      <p:sp>
        <p:nvSpPr>
          <p:cNvPr id="4" name="Content Placeholder 3">
            <a:extLst>
              <a:ext uri="{FF2B5EF4-FFF2-40B4-BE49-F238E27FC236}">
                <a16:creationId xmlns:a16="http://schemas.microsoft.com/office/drawing/2014/main" id="{9018C443-FB1E-4315-AB43-D449984B0F43}"/>
              </a:ext>
            </a:extLst>
          </p:cNvPr>
          <p:cNvSpPr>
            <a:spLocks noGrp="1"/>
          </p:cNvSpPr>
          <p:nvPr>
            <p:ph idx="1"/>
          </p:nvPr>
        </p:nvSpPr>
        <p:spPr>
          <a:xfrm>
            <a:off x="6490032" y="2707418"/>
            <a:ext cx="5132335" cy="1074199"/>
          </a:xfrm>
        </p:spPr>
        <p:txBody>
          <a:bodyPr/>
          <a:lstStyle/>
          <a:p>
            <a:r>
              <a:rPr lang="en-US" sz="4000" dirty="0"/>
              <a:t>VIF COUNTERS</a:t>
            </a:r>
          </a:p>
        </p:txBody>
      </p:sp>
    </p:spTree>
    <p:extLst>
      <p:ext uri="{BB962C8B-B14F-4D97-AF65-F5344CB8AC3E}">
        <p14:creationId xmlns:p14="http://schemas.microsoft.com/office/powerpoint/2010/main" val="46814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13</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UPSTREAM COUNTERS</a:t>
            </a:r>
            <a:endParaRPr lang="en-US" sz="3600" dirty="0"/>
          </a:p>
        </p:txBody>
      </p:sp>
      <p:graphicFrame>
        <p:nvGraphicFramePr>
          <p:cNvPr id="5" name="Objet 4">
            <a:extLst>
              <a:ext uri="{FF2B5EF4-FFF2-40B4-BE49-F238E27FC236}">
                <a16:creationId xmlns:a16="http://schemas.microsoft.com/office/drawing/2014/main" id="{FDB1F60D-D080-4EEE-8CAD-8AE2D54EF23C}"/>
              </a:ext>
            </a:extLst>
          </p:cNvPr>
          <p:cNvGraphicFramePr>
            <a:graphicFrameLocks noChangeAspect="1"/>
          </p:cNvGraphicFramePr>
          <p:nvPr>
            <p:extLst>
              <p:ext uri="{D42A27DB-BD31-4B8C-83A1-F6EECF244321}">
                <p14:modId xmlns:p14="http://schemas.microsoft.com/office/powerpoint/2010/main" val="2311584210"/>
              </p:ext>
            </p:extLst>
          </p:nvPr>
        </p:nvGraphicFramePr>
        <p:xfrm>
          <a:off x="1436502" y="1667173"/>
          <a:ext cx="9297729" cy="4644843"/>
        </p:xfrm>
        <a:graphic>
          <a:graphicData uri="http://schemas.openxmlformats.org/presentationml/2006/ole">
            <mc:AlternateContent xmlns:mc="http://schemas.openxmlformats.org/markup-compatibility/2006">
              <mc:Choice xmlns:v="urn:schemas-microsoft-com:vml" Requires="v">
                <p:oleObj spid="_x0000_s17424" name="Visio" r:id="rId3" imgW="11132714" imgH="5379515" progId="Visio.Drawing.15">
                  <p:embed/>
                </p:oleObj>
              </mc:Choice>
              <mc:Fallback>
                <p:oleObj name="Visio" r:id="rId3" imgW="11132714" imgH="5379515" progId="Visio.Drawing.15">
                  <p:embed/>
                  <p:pic>
                    <p:nvPicPr>
                      <p:cNvPr id="0" name=""/>
                      <p:cNvPicPr/>
                      <p:nvPr/>
                    </p:nvPicPr>
                    <p:blipFill>
                      <a:blip r:embed="rId4"/>
                      <a:stretch>
                        <a:fillRect/>
                      </a:stretch>
                    </p:blipFill>
                    <p:spPr>
                      <a:xfrm>
                        <a:off x="1436502" y="1667173"/>
                        <a:ext cx="9297729" cy="4644843"/>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DFD3BDD5-9FF6-4206-82AB-3E49573DEC71}"/>
              </a:ext>
            </a:extLst>
          </p:cNvPr>
          <p:cNvSpPr txBox="1"/>
          <p:nvPr/>
        </p:nvSpPr>
        <p:spPr>
          <a:xfrm>
            <a:off x="727697" y="1390174"/>
            <a:ext cx="10589565" cy="276999"/>
          </a:xfrm>
          <a:prstGeom prst="rect">
            <a:avLst/>
          </a:prstGeom>
          <a:noFill/>
        </p:spPr>
        <p:txBody>
          <a:bodyPr wrap="square" lIns="0" tIns="0" rIns="0" bIns="0" rtlCol="0">
            <a:spAutoFit/>
          </a:bodyPr>
          <a:lstStyle/>
          <a:p>
            <a:pPr>
              <a:spcBef>
                <a:spcPts val="600"/>
              </a:spcBef>
            </a:pPr>
            <a:r>
              <a:rPr lang="en-GB" dirty="0"/>
              <a:t>Incoming flows from underlay network destinated to a VM interface:</a:t>
            </a:r>
          </a:p>
        </p:txBody>
      </p:sp>
    </p:spTree>
    <p:extLst>
      <p:ext uri="{BB962C8B-B14F-4D97-AF65-F5344CB8AC3E}">
        <p14:creationId xmlns:p14="http://schemas.microsoft.com/office/powerpoint/2010/main" val="4244369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14</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a:t>DOWNSTREAM COUNTERS</a:t>
            </a:r>
            <a:endParaRPr lang="en-US" sz="3600" dirty="0"/>
          </a:p>
        </p:txBody>
      </p:sp>
      <p:graphicFrame>
        <p:nvGraphicFramePr>
          <p:cNvPr id="4" name="Objet 3">
            <a:extLst>
              <a:ext uri="{FF2B5EF4-FFF2-40B4-BE49-F238E27FC236}">
                <a16:creationId xmlns:a16="http://schemas.microsoft.com/office/drawing/2014/main" id="{3C1ACCE8-42E7-43CD-863E-48D71DE0D2CA}"/>
              </a:ext>
            </a:extLst>
          </p:cNvPr>
          <p:cNvGraphicFramePr>
            <a:graphicFrameLocks noChangeAspect="1"/>
          </p:cNvGraphicFramePr>
          <p:nvPr>
            <p:extLst>
              <p:ext uri="{D42A27DB-BD31-4B8C-83A1-F6EECF244321}">
                <p14:modId xmlns:p14="http://schemas.microsoft.com/office/powerpoint/2010/main" val="96482951"/>
              </p:ext>
            </p:extLst>
          </p:nvPr>
        </p:nvGraphicFramePr>
        <p:xfrm>
          <a:off x="1802182" y="1812455"/>
          <a:ext cx="9159985" cy="4656435"/>
        </p:xfrm>
        <a:graphic>
          <a:graphicData uri="http://schemas.openxmlformats.org/presentationml/2006/ole">
            <mc:AlternateContent xmlns:mc="http://schemas.openxmlformats.org/markup-compatibility/2006">
              <mc:Choice xmlns:v="urn:schemas-microsoft-com:vml" Requires="v">
                <p:oleObj spid="_x0000_s18447" name="Visio" r:id="rId3" imgW="11048929" imgH="5494217" progId="Visio.Drawing.15">
                  <p:embed/>
                </p:oleObj>
              </mc:Choice>
              <mc:Fallback>
                <p:oleObj name="Visio" r:id="rId3" imgW="11048929" imgH="5494217" progId="Visio.Drawing.15">
                  <p:embed/>
                  <p:pic>
                    <p:nvPicPr>
                      <p:cNvPr id="0" name=""/>
                      <p:cNvPicPr/>
                      <p:nvPr/>
                    </p:nvPicPr>
                    <p:blipFill>
                      <a:blip r:embed="rId4"/>
                      <a:stretch>
                        <a:fillRect/>
                      </a:stretch>
                    </p:blipFill>
                    <p:spPr>
                      <a:xfrm>
                        <a:off x="1802182" y="1812455"/>
                        <a:ext cx="9159985" cy="4656435"/>
                      </a:xfrm>
                      <a:prstGeom prst="rect">
                        <a:avLst/>
                      </a:prstGeom>
                    </p:spPr>
                  </p:pic>
                </p:oleObj>
              </mc:Fallback>
            </mc:AlternateContent>
          </a:graphicData>
        </a:graphic>
      </p:graphicFrame>
      <p:sp>
        <p:nvSpPr>
          <p:cNvPr id="5" name="TextBox 5">
            <a:extLst>
              <a:ext uri="{FF2B5EF4-FFF2-40B4-BE49-F238E27FC236}">
                <a16:creationId xmlns:a16="http://schemas.microsoft.com/office/drawing/2014/main" id="{D3955C09-F7E4-4002-B18F-34449091750C}"/>
              </a:ext>
            </a:extLst>
          </p:cNvPr>
          <p:cNvSpPr txBox="1"/>
          <p:nvPr/>
        </p:nvSpPr>
        <p:spPr>
          <a:xfrm>
            <a:off x="727697" y="1390174"/>
            <a:ext cx="10589565" cy="276999"/>
          </a:xfrm>
          <a:prstGeom prst="rect">
            <a:avLst/>
          </a:prstGeom>
          <a:noFill/>
        </p:spPr>
        <p:txBody>
          <a:bodyPr wrap="square" lIns="0" tIns="0" rIns="0" bIns="0" rtlCol="0">
            <a:spAutoFit/>
          </a:bodyPr>
          <a:lstStyle/>
          <a:p>
            <a:pPr>
              <a:spcBef>
                <a:spcPts val="600"/>
              </a:spcBef>
            </a:pPr>
            <a:r>
              <a:rPr lang="en-GB" dirty="0"/>
              <a:t>Incoming flows from a VM interface destinated to underlay network:</a:t>
            </a:r>
          </a:p>
        </p:txBody>
      </p:sp>
    </p:spTree>
    <p:extLst>
      <p:ext uri="{BB962C8B-B14F-4D97-AF65-F5344CB8AC3E}">
        <p14:creationId xmlns:p14="http://schemas.microsoft.com/office/powerpoint/2010/main" val="3442222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15</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UNDERLAY TO VM (</a:t>
            </a:r>
            <a:r>
              <a:rPr lang="en-GB" sz="3600" dirty="0" err="1"/>
              <a:t>MPLS</a:t>
            </a:r>
            <a:r>
              <a:rPr lang="en-GB" sz="2800" dirty="0" err="1"/>
              <a:t>o</a:t>
            </a:r>
            <a:r>
              <a:rPr lang="en-GB" sz="3600" dirty="0" err="1"/>
              <a:t>UDP</a:t>
            </a:r>
            <a:r>
              <a:rPr lang="en-GB" sz="3600" dirty="0"/>
              <a:t>) – 1 FLOW</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432706"/>
            <a:ext cx="10589565" cy="630942"/>
          </a:xfrm>
          <a:prstGeom prst="rect">
            <a:avLst/>
          </a:prstGeom>
          <a:noFill/>
        </p:spPr>
        <p:txBody>
          <a:bodyPr wrap="square" lIns="0" tIns="0" rIns="0" bIns="0" rtlCol="0">
            <a:spAutoFit/>
          </a:bodyPr>
          <a:lstStyle/>
          <a:p>
            <a:pPr>
              <a:spcBef>
                <a:spcPts val="600"/>
              </a:spcBef>
            </a:pPr>
            <a:r>
              <a:rPr lang="en-GB" dirty="0"/>
              <a:t>We have generated a single UDP flow stream (no entropy). All the traffic is processed by the same core.</a:t>
            </a:r>
          </a:p>
          <a:p>
            <a:pPr>
              <a:spcBef>
                <a:spcPts val="600"/>
              </a:spcBef>
            </a:pPr>
            <a:r>
              <a:rPr lang="en-GB" dirty="0"/>
              <a:t>All counters have the same values (difference is due to observation delays)</a:t>
            </a:r>
          </a:p>
        </p:txBody>
      </p:sp>
      <p:pic>
        <p:nvPicPr>
          <p:cNvPr id="2" name="Image 1">
            <a:extLst>
              <a:ext uri="{FF2B5EF4-FFF2-40B4-BE49-F238E27FC236}">
                <a16:creationId xmlns:a16="http://schemas.microsoft.com/office/drawing/2014/main" id="{5C2E5874-96E6-4059-A084-BB2313A4EAE7}"/>
              </a:ext>
            </a:extLst>
          </p:cNvPr>
          <p:cNvPicPr>
            <a:picLocks noChangeAspect="1"/>
          </p:cNvPicPr>
          <p:nvPr/>
        </p:nvPicPr>
        <p:blipFill>
          <a:blip r:embed="rId2"/>
          <a:stretch>
            <a:fillRect/>
          </a:stretch>
        </p:blipFill>
        <p:spPr>
          <a:xfrm>
            <a:off x="1712108" y="2729823"/>
            <a:ext cx="8378190" cy="3218173"/>
          </a:xfrm>
          <a:prstGeom prst="rect">
            <a:avLst/>
          </a:prstGeom>
        </p:spPr>
      </p:pic>
    </p:spTree>
    <p:extLst>
      <p:ext uri="{BB962C8B-B14F-4D97-AF65-F5344CB8AC3E}">
        <p14:creationId xmlns:p14="http://schemas.microsoft.com/office/powerpoint/2010/main" val="87866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16</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VM to Underlay – 1 flow</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432706"/>
            <a:ext cx="10589565" cy="553998"/>
          </a:xfrm>
          <a:prstGeom prst="rect">
            <a:avLst/>
          </a:prstGeom>
          <a:noFill/>
        </p:spPr>
        <p:txBody>
          <a:bodyPr wrap="square" lIns="0" tIns="0" rIns="0" bIns="0" rtlCol="0">
            <a:spAutoFit/>
          </a:bodyPr>
          <a:lstStyle/>
          <a:p>
            <a:pPr>
              <a:spcBef>
                <a:spcPts val="600"/>
              </a:spcBef>
            </a:pPr>
            <a:r>
              <a:rPr lang="en-GB" dirty="0"/>
              <a:t>We have generated a single UDP flow stream (no entropy). Core 13 is the polling core. Internal </a:t>
            </a:r>
            <a:r>
              <a:rPr lang="en-GB" dirty="0" err="1"/>
              <a:t>vrouter</a:t>
            </a:r>
            <a:r>
              <a:rPr lang="en-GB" dirty="0"/>
              <a:t> hashing algorithm has selected core 11 as processing core.</a:t>
            </a:r>
          </a:p>
        </p:txBody>
      </p:sp>
      <p:pic>
        <p:nvPicPr>
          <p:cNvPr id="4" name="Image 3">
            <a:extLst>
              <a:ext uri="{FF2B5EF4-FFF2-40B4-BE49-F238E27FC236}">
                <a16:creationId xmlns:a16="http://schemas.microsoft.com/office/drawing/2014/main" id="{D6788159-CCF7-49E6-A8F4-F980B07BF9D8}"/>
              </a:ext>
            </a:extLst>
          </p:cNvPr>
          <p:cNvPicPr>
            <a:picLocks noChangeAspect="1"/>
          </p:cNvPicPr>
          <p:nvPr/>
        </p:nvPicPr>
        <p:blipFill>
          <a:blip r:embed="rId2"/>
          <a:stretch>
            <a:fillRect/>
          </a:stretch>
        </p:blipFill>
        <p:spPr>
          <a:xfrm>
            <a:off x="1145745" y="2425332"/>
            <a:ext cx="9541195" cy="3550212"/>
          </a:xfrm>
          <a:prstGeom prst="rect">
            <a:avLst/>
          </a:prstGeom>
        </p:spPr>
      </p:pic>
    </p:spTree>
    <p:extLst>
      <p:ext uri="{BB962C8B-B14F-4D97-AF65-F5344CB8AC3E}">
        <p14:creationId xmlns:p14="http://schemas.microsoft.com/office/powerpoint/2010/main" val="3079128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17</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UNDERLAY TO VM (</a:t>
            </a:r>
            <a:r>
              <a:rPr lang="en-GB" sz="3600" dirty="0" err="1"/>
              <a:t>MPLS</a:t>
            </a:r>
            <a:r>
              <a:rPr lang="en-GB" sz="2800" dirty="0" err="1"/>
              <a:t>o</a:t>
            </a:r>
            <a:r>
              <a:rPr lang="en-GB" sz="3600" dirty="0" err="1"/>
              <a:t>UDP</a:t>
            </a:r>
            <a:r>
              <a:rPr lang="en-GB" sz="3600" dirty="0"/>
              <a:t>) – 2 FLOWs</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432706"/>
            <a:ext cx="10589565" cy="276999"/>
          </a:xfrm>
          <a:prstGeom prst="rect">
            <a:avLst/>
          </a:prstGeom>
          <a:noFill/>
        </p:spPr>
        <p:txBody>
          <a:bodyPr wrap="square" lIns="0" tIns="0" rIns="0" bIns="0" rtlCol="0">
            <a:spAutoFit/>
          </a:bodyPr>
          <a:lstStyle/>
          <a:p>
            <a:pPr>
              <a:spcBef>
                <a:spcPts val="600"/>
              </a:spcBef>
            </a:pPr>
            <a:r>
              <a:rPr lang="en-GB" dirty="0"/>
              <a:t>We have generated a two UDP flows stream. The incoming traffic is processed by two distinct cores.</a:t>
            </a:r>
          </a:p>
        </p:txBody>
      </p:sp>
      <p:pic>
        <p:nvPicPr>
          <p:cNvPr id="4" name="Image 3">
            <a:extLst>
              <a:ext uri="{FF2B5EF4-FFF2-40B4-BE49-F238E27FC236}">
                <a16:creationId xmlns:a16="http://schemas.microsoft.com/office/drawing/2014/main" id="{1C4DBF2F-15E3-4E7D-9110-419ECDA02657}"/>
              </a:ext>
            </a:extLst>
          </p:cNvPr>
          <p:cNvPicPr>
            <a:picLocks noChangeAspect="1"/>
          </p:cNvPicPr>
          <p:nvPr/>
        </p:nvPicPr>
        <p:blipFill>
          <a:blip r:embed="rId2"/>
          <a:stretch>
            <a:fillRect/>
          </a:stretch>
        </p:blipFill>
        <p:spPr>
          <a:xfrm>
            <a:off x="1100737" y="2206279"/>
            <a:ext cx="9571592" cy="3599097"/>
          </a:xfrm>
          <a:prstGeom prst="rect">
            <a:avLst/>
          </a:prstGeom>
        </p:spPr>
      </p:pic>
    </p:spTree>
    <p:extLst>
      <p:ext uri="{BB962C8B-B14F-4D97-AF65-F5344CB8AC3E}">
        <p14:creationId xmlns:p14="http://schemas.microsoft.com/office/powerpoint/2010/main" val="2938223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18</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VM TO underlay – 2 FLOWS</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432706"/>
            <a:ext cx="10589565" cy="907941"/>
          </a:xfrm>
          <a:prstGeom prst="rect">
            <a:avLst/>
          </a:prstGeom>
          <a:noFill/>
        </p:spPr>
        <p:txBody>
          <a:bodyPr wrap="square" lIns="0" tIns="0" rIns="0" bIns="0" rtlCol="0">
            <a:spAutoFit/>
          </a:bodyPr>
          <a:lstStyle/>
          <a:p>
            <a:pPr>
              <a:spcBef>
                <a:spcPts val="600"/>
              </a:spcBef>
            </a:pPr>
            <a:r>
              <a:rPr lang="en-GB" dirty="0"/>
              <a:t>We have generated a two UDP flows stream. The incoming traffic is processed by two distinct cores.</a:t>
            </a:r>
          </a:p>
          <a:p>
            <a:pPr>
              <a:spcBef>
                <a:spcPts val="600"/>
              </a:spcBef>
            </a:pPr>
            <a:r>
              <a:rPr lang="en-GB" dirty="0"/>
              <a:t>Core 11 and Core 13 are the polling cores. The hashing algorithm has reselected the same core, but each flow is processed  by the other core :</a:t>
            </a:r>
          </a:p>
        </p:txBody>
      </p:sp>
      <p:pic>
        <p:nvPicPr>
          <p:cNvPr id="2" name="Image 1">
            <a:extLst>
              <a:ext uri="{FF2B5EF4-FFF2-40B4-BE49-F238E27FC236}">
                <a16:creationId xmlns:a16="http://schemas.microsoft.com/office/drawing/2014/main" id="{13BAFC7E-B452-4FD4-990A-88C532CE2745}"/>
              </a:ext>
            </a:extLst>
          </p:cNvPr>
          <p:cNvPicPr>
            <a:picLocks noChangeAspect="1"/>
          </p:cNvPicPr>
          <p:nvPr/>
        </p:nvPicPr>
        <p:blipFill>
          <a:blip r:embed="rId2"/>
          <a:stretch>
            <a:fillRect/>
          </a:stretch>
        </p:blipFill>
        <p:spPr>
          <a:xfrm>
            <a:off x="1186592" y="2765468"/>
            <a:ext cx="9525417" cy="3560904"/>
          </a:xfrm>
          <a:prstGeom prst="rect">
            <a:avLst/>
          </a:prstGeom>
        </p:spPr>
      </p:pic>
    </p:spTree>
    <p:extLst>
      <p:ext uri="{BB962C8B-B14F-4D97-AF65-F5344CB8AC3E}">
        <p14:creationId xmlns:p14="http://schemas.microsoft.com/office/powerpoint/2010/main" val="3940965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19</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UNDERLAY TO VM (</a:t>
            </a:r>
            <a:r>
              <a:rPr lang="en-GB" sz="3600" dirty="0" err="1"/>
              <a:t>MPLS</a:t>
            </a:r>
            <a:r>
              <a:rPr lang="en-GB" sz="2800" dirty="0" err="1"/>
              <a:t>o</a:t>
            </a:r>
            <a:r>
              <a:rPr lang="en-GB" sz="3600" dirty="0" err="1"/>
              <a:t>UDP</a:t>
            </a:r>
            <a:r>
              <a:rPr lang="en-GB" sz="3600" dirty="0"/>
              <a:t>) – 4 FLOWs</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432706"/>
            <a:ext cx="10589565" cy="4801314"/>
          </a:xfrm>
          <a:prstGeom prst="rect">
            <a:avLst/>
          </a:prstGeom>
          <a:noFill/>
        </p:spPr>
        <p:txBody>
          <a:bodyPr wrap="square" lIns="0" tIns="0" rIns="0" bIns="0" rtlCol="0">
            <a:spAutoFit/>
          </a:bodyPr>
          <a:lstStyle/>
          <a:p>
            <a:pPr>
              <a:spcBef>
                <a:spcPts val="600"/>
              </a:spcBef>
            </a:pPr>
            <a:r>
              <a:rPr lang="en-GB" dirty="0"/>
              <a:t>We have generated a 4 UDP flows stream. Due to the poor entropy, the hash (calculated on physical NIC) algorithm has spread them on only 3 cores. 2 UDP flows are processed by core 14.</a:t>
            </a:r>
          </a:p>
          <a:p>
            <a:pPr>
              <a:spcBef>
                <a:spcPts val="600"/>
              </a:spcBef>
            </a:pPr>
            <a:endParaRPr lang="en-GB" dirty="0"/>
          </a:p>
          <a:p>
            <a:pPr>
              <a:spcBef>
                <a:spcPts val="600"/>
              </a:spcBef>
            </a:pPr>
            <a:endParaRPr lang="en-GB" dirty="0"/>
          </a:p>
          <a:p>
            <a:pPr>
              <a:spcBef>
                <a:spcPts val="600"/>
              </a:spcBef>
            </a:pPr>
            <a:endParaRPr lang="en-GB" dirty="0"/>
          </a:p>
          <a:p>
            <a:pPr>
              <a:spcBef>
                <a:spcPts val="600"/>
              </a:spcBef>
            </a:pPr>
            <a:endParaRPr lang="en-GB" dirty="0"/>
          </a:p>
          <a:p>
            <a:pPr>
              <a:spcBef>
                <a:spcPts val="600"/>
              </a:spcBef>
            </a:pPr>
            <a:endParaRPr lang="en-GB" dirty="0"/>
          </a:p>
          <a:p>
            <a:pPr>
              <a:spcBef>
                <a:spcPts val="600"/>
              </a:spcBef>
            </a:pPr>
            <a:endParaRPr lang="en-GB" dirty="0"/>
          </a:p>
          <a:p>
            <a:pPr>
              <a:spcBef>
                <a:spcPts val="600"/>
              </a:spcBef>
            </a:pPr>
            <a:endParaRPr lang="en-GB" dirty="0"/>
          </a:p>
          <a:p>
            <a:pPr>
              <a:spcBef>
                <a:spcPts val="600"/>
              </a:spcBef>
            </a:pPr>
            <a:endParaRPr lang="en-GB" dirty="0"/>
          </a:p>
          <a:p>
            <a:pPr>
              <a:spcBef>
                <a:spcPts val="600"/>
              </a:spcBef>
            </a:pPr>
            <a:endParaRPr lang="en-GB" dirty="0"/>
          </a:p>
          <a:p>
            <a:pPr>
              <a:spcBef>
                <a:spcPts val="600"/>
              </a:spcBef>
            </a:pPr>
            <a:endParaRPr lang="en-GB" dirty="0"/>
          </a:p>
          <a:p>
            <a:pPr>
              <a:spcBef>
                <a:spcPts val="600"/>
              </a:spcBef>
            </a:pPr>
            <a:endParaRPr lang="en-GB" dirty="0"/>
          </a:p>
          <a:p>
            <a:pPr>
              <a:spcBef>
                <a:spcPts val="600"/>
              </a:spcBef>
            </a:pPr>
            <a:r>
              <a:rPr lang="en-GB" dirty="0"/>
              <a:t>PS: Part of the traffic has been lost before to reach this compute (800 KPPS instead of 1200 KPPS).</a:t>
            </a:r>
          </a:p>
        </p:txBody>
      </p:sp>
      <p:pic>
        <p:nvPicPr>
          <p:cNvPr id="6" name="Image 5">
            <a:extLst>
              <a:ext uri="{FF2B5EF4-FFF2-40B4-BE49-F238E27FC236}">
                <a16:creationId xmlns:a16="http://schemas.microsoft.com/office/drawing/2014/main" id="{2956BE16-B545-48C0-BB9D-80CAD3726C42}"/>
              </a:ext>
            </a:extLst>
          </p:cNvPr>
          <p:cNvPicPr>
            <a:picLocks noChangeAspect="1"/>
          </p:cNvPicPr>
          <p:nvPr/>
        </p:nvPicPr>
        <p:blipFill>
          <a:blip r:embed="rId2"/>
          <a:stretch>
            <a:fillRect/>
          </a:stretch>
        </p:blipFill>
        <p:spPr>
          <a:xfrm>
            <a:off x="1426534" y="2243470"/>
            <a:ext cx="8551152" cy="3181824"/>
          </a:xfrm>
          <a:prstGeom prst="rect">
            <a:avLst/>
          </a:prstGeom>
        </p:spPr>
      </p:pic>
    </p:spTree>
    <p:extLst>
      <p:ext uri="{BB962C8B-B14F-4D97-AF65-F5344CB8AC3E}">
        <p14:creationId xmlns:p14="http://schemas.microsoft.com/office/powerpoint/2010/main" val="763202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B566DBBA-F1A5-4A2D-8C5E-FB0BE454D4C7}"/>
              </a:ext>
            </a:extLst>
          </p:cNvPr>
          <p:cNvSpPr>
            <a:spLocks noGrp="1"/>
          </p:cNvSpPr>
          <p:nvPr>
            <p:ph type="sldNum" sz="quarter" idx="12"/>
          </p:nvPr>
        </p:nvSpPr>
        <p:spPr/>
        <p:txBody>
          <a:bodyPr/>
          <a:lstStyle/>
          <a:p>
            <a:fld id="{911CAEDA-F13C-43B4-B3A8-D3983B745648}" type="slidenum">
              <a:rPr lang="en-US" smtClean="0"/>
              <a:pPr/>
              <a:t>2</a:t>
            </a:fld>
            <a:endParaRPr lang="en-US" dirty="0"/>
          </a:p>
        </p:txBody>
      </p:sp>
      <p:sp>
        <p:nvSpPr>
          <p:cNvPr id="5" name="Content Placeholder 4">
            <a:extLst>
              <a:ext uri="{FF2B5EF4-FFF2-40B4-BE49-F238E27FC236}">
                <a16:creationId xmlns:a16="http://schemas.microsoft.com/office/drawing/2014/main" id="{9CBC2CA0-2D0C-47F3-90EE-4FA53BEBBF51}"/>
              </a:ext>
            </a:extLst>
          </p:cNvPr>
          <p:cNvSpPr>
            <a:spLocks noGrp="1"/>
          </p:cNvSpPr>
          <p:nvPr>
            <p:ph idx="1"/>
          </p:nvPr>
        </p:nvSpPr>
        <p:spPr/>
        <p:txBody>
          <a:bodyPr/>
          <a:lstStyle/>
          <a:p>
            <a:r>
              <a:rPr lang="en-US" dirty="0"/>
              <a:t>MULTI Q VNFs</a:t>
            </a:r>
          </a:p>
          <a:p>
            <a:r>
              <a:rPr lang="en-US" dirty="0"/>
              <a:t>SINGLE Q VNFs</a:t>
            </a:r>
          </a:p>
          <a:p>
            <a:r>
              <a:rPr lang="en-US" dirty="0"/>
              <a:t>VIF COUNTERS</a:t>
            </a:r>
          </a:p>
          <a:p>
            <a:r>
              <a:rPr lang="en-US" dirty="0"/>
              <a:t>VROUTER FINE TUNING PARAMETERS</a:t>
            </a:r>
          </a:p>
        </p:txBody>
      </p:sp>
    </p:spTree>
    <p:extLst>
      <p:ext uri="{BB962C8B-B14F-4D97-AF65-F5344CB8AC3E}">
        <p14:creationId xmlns:p14="http://schemas.microsoft.com/office/powerpoint/2010/main" val="3060361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20</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VM TO underlay – 4 FLOWS</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432706"/>
            <a:ext cx="10589565" cy="1184940"/>
          </a:xfrm>
          <a:prstGeom prst="rect">
            <a:avLst/>
          </a:prstGeom>
          <a:noFill/>
        </p:spPr>
        <p:txBody>
          <a:bodyPr wrap="square" lIns="0" tIns="0" rIns="0" bIns="0" rtlCol="0">
            <a:spAutoFit/>
          </a:bodyPr>
          <a:lstStyle/>
          <a:p>
            <a:pPr>
              <a:spcBef>
                <a:spcPts val="600"/>
              </a:spcBef>
            </a:pPr>
            <a:r>
              <a:rPr lang="en-GB" dirty="0"/>
              <a:t>We have generated a four UDP flows stream. The incoming traffic is processed by 3 distinct cores as these flows are sent on only 3 queues by the VM (poor entropy give some redundant hash results).</a:t>
            </a:r>
          </a:p>
          <a:p>
            <a:pPr>
              <a:spcBef>
                <a:spcPts val="600"/>
              </a:spcBef>
            </a:pPr>
            <a:r>
              <a:rPr lang="en-GB" dirty="0" err="1"/>
              <a:t>vRouter</a:t>
            </a:r>
            <a:r>
              <a:rPr lang="en-GB" dirty="0"/>
              <a:t> hashing algorithm used to select the polling core is splitting the “fat flows’ into two distinct flows. 4 processing cores are involved :</a:t>
            </a:r>
          </a:p>
        </p:txBody>
      </p:sp>
      <p:pic>
        <p:nvPicPr>
          <p:cNvPr id="4" name="Image 3">
            <a:extLst>
              <a:ext uri="{FF2B5EF4-FFF2-40B4-BE49-F238E27FC236}">
                <a16:creationId xmlns:a16="http://schemas.microsoft.com/office/drawing/2014/main" id="{6B84FCBA-3557-418A-AEE1-1444D029B95A}"/>
              </a:ext>
            </a:extLst>
          </p:cNvPr>
          <p:cNvPicPr>
            <a:picLocks noChangeAspect="1"/>
          </p:cNvPicPr>
          <p:nvPr/>
        </p:nvPicPr>
        <p:blipFill>
          <a:blip r:embed="rId2"/>
          <a:stretch>
            <a:fillRect/>
          </a:stretch>
        </p:blipFill>
        <p:spPr>
          <a:xfrm>
            <a:off x="1327030" y="2776576"/>
            <a:ext cx="9179261" cy="3411572"/>
          </a:xfrm>
          <a:prstGeom prst="rect">
            <a:avLst/>
          </a:prstGeom>
        </p:spPr>
      </p:pic>
    </p:spTree>
    <p:extLst>
      <p:ext uri="{BB962C8B-B14F-4D97-AF65-F5344CB8AC3E}">
        <p14:creationId xmlns:p14="http://schemas.microsoft.com/office/powerpoint/2010/main" val="355923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21</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err="1"/>
              <a:t>vRouter</a:t>
            </a:r>
            <a:r>
              <a:rPr lang="en-GB" sz="3600" dirty="0"/>
              <a:t> INTERNAL DROP</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432706"/>
            <a:ext cx="10589565" cy="830997"/>
          </a:xfrm>
          <a:prstGeom prst="rect">
            <a:avLst/>
          </a:prstGeom>
          <a:noFill/>
        </p:spPr>
        <p:txBody>
          <a:bodyPr wrap="square" lIns="0" tIns="0" rIns="0" bIns="0" rtlCol="0">
            <a:spAutoFit/>
          </a:bodyPr>
          <a:lstStyle/>
          <a:p>
            <a:pPr>
              <a:spcBef>
                <a:spcPts val="600"/>
              </a:spcBef>
            </a:pPr>
            <a:r>
              <a:rPr lang="en-GB" dirty="0"/>
              <a:t>Here we have generated a single UDP flow stream. The generator is sending this flow onto 2 different queues. 2 polling core are involved onto the </a:t>
            </a:r>
            <a:r>
              <a:rPr lang="en-GB" dirty="0" err="1"/>
              <a:t>vrouter</a:t>
            </a:r>
            <a:r>
              <a:rPr lang="en-GB" dirty="0"/>
              <a:t>.</a:t>
            </a:r>
            <a:br>
              <a:rPr lang="en-GB" dirty="0"/>
            </a:br>
            <a:r>
              <a:rPr lang="en-GB" dirty="0" err="1"/>
              <a:t>vRouter</a:t>
            </a:r>
            <a:r>
              <a:rPr lang="en-GB" dirty="0"/>
              <a:t> hashing algorithm is selecting same core (core 14) to process this single UDP flow.</a:t>
            </a:r>
          </a:p>
        </p:txBody>
      </p:sp>
      <p:pic>
        <p:nvPicPr>
          <p:cNvPr id="2" name="Image 1">
            <a:extLst>
              <a:ext uri="{FF2B5EF4-FFF2-40B4-BE49-F238E27FC236}">
                <a16:creationId xmlns:a16="http://schemas.microsoft.com/office/drawing/2014/main" id="{7B3B2BB4-A60E-4180-9AD6-0DA38A44AD89}"/>
              </a:ext>
            </a:extLst>
          </p:cNvPr>
          <p:cNvPicPr>
            <a:picLocks noChangeAspect="1"/>
          </p:cNvPicPr>
          <p:nvPr/>
        </p:nvPicPr>
        <p:blipFill>
          <a:blip r:embed="rId2"/>
          <a:stretch>
            <a:fillRect/>
          </a:stretch>
        </p:blipFill>
        <p:spPr>
          <a:xfrm>
            <a:off x="1315600" y="2457628"/>
            <a:ext cx="8976715" cy="3324709"/>
          </a:xfrm>
          <a:prstGeom prst="rect">
            <a:avLst/>
          </a:prstGeom>
        </p:spPr>
      </p:pic>
      <p:sp>
        <p:nvSpPr>
          <p:cNvPr id="9" name="TextBox 5">
            <a:extLst>
              <a:ext uri="{FF2B5EF4-FFF2-40B4-BE49-F238E27FC236}">
                <a16:creationId xmlns:a16="http://schemas.microsoft.com/office/drawing/2014/main" id="{888C4C6F-156C-43BC-9CE7-69177D6AC21C}"/>
              </a:ext>
            </a:extLst>
          </p:cNvPr>
          <p:cNvSpPr txBox="1"/>
          <p:nvPr/>
        </p:nvSpPr>
        <p:spPr>
          <a:xfrm>
            <a:off x="869098" y="5782337"/>
            <a:ext cx="10589565" cy="276999"/>
          </a:xfrm>
          <a:prstGeom prst="rect">
            <a:avLst/>
          </a:prstGeom>
          <a:noFill/>
        </p:spPr>
        <p:txBody>
          <a:bodyPr wrap="square" lIns="0" tIns="0" rIns="0" bIns="0" rtlCol="0">
            <a:spAutoFit/>
          </a:bodyPr>
          <a:lstStyle/>
          <a:p>
            <a:pPr>
              <a:spcBef>
                <a:spcPts val="600"/>
              </a:spcBef>
            </a:pPr>
            <a:r>
              <a:rPr lang="en-GB" dirty="0"/>
              <a:t>We can notice that lots of RX Queue errors are occurring.</a:t>
            </a:r>
          </a:p>
        </p:txBody>
      </p:sp>
    </p:spTree>
    <p:extLst>
      <p:ext uri="{BB962C8B-B14F-4D97-AF65-F5344CB8AC3E}">
        <p14:creationId xmlns:p14="http://schemas.microsoft.com/office/powerpoint/2010/main" val="750655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22</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err="1"/>
              <a:t>vRouter</a:t>
            </a:r>
            <a:r>
              <a:rPr lang="en-GB" sz="3600" dirty="0"/>
              <a:t> INTERNAL DROP</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432706"/>
            <a:ext cx="10589565" cy="1184940"/>
          </a:xfrm>
          <a:prstGeom prst="rect">
            <a:avLst/>
          </a:prstGeom>
          <a:noFill/>
        </p:spPr>
        <p:txBody>
          <a:bodyPr wrap="square" lIns="0" tIns="0" rIns="0" bIns="0" rtlCol="0">
            <a:spAutoFit/>
          </a:bodyPr>
          <a:lstStyle/>
          <a:p>
            <a:pPr>
              <a:spcBef>
                <a:spcPts val="600"/>
              </a:spcBef>
            </a:pPr>
            <a:r>
              <a:rPr lang="en-GB" dirty="0"/>
              <a:t>Here we have the details of internal drops that are done inside the </a:t>
            </a:r>
            <a:r>
              <a:rPr lang="en-GB" dirty="0" err="1"/>
              <a:t>vrouter</a:t>
            </a:r>
            <a:r>
              <a:rPr lang="en-GB" dirty="0"/>
              <a:t> due to a lack of capacity of the processing core.</a:t>
            </a:r>
          </a:p>
          <a:p>
            <a:pPr>
              <a:spcBef>
                <a:spcPts val="600"/>
              </a:spcBef>
            </a:pPr>
            <a:r>
              <a:rPr lang="en-GB" dirty="0"/>
              <a:t>Processing core is generating all the drops. 87% of dropped packets are coming from core 11 and 13% are coming from core 12.</a:t>
            </a:r>
          </a:p>
        </p:txBody>
      </p:sp>
      <p:graphicFrame>
        <p:nvGraphicFramePr>
          <p:cNvPr id="6" name="Objet 5">
            <a:extLst>
              <a:ext uri="{FF2B5EF4-FFF2-40B4-BE49-F238E27FC236}">
                <a16:creationId xmlns:a16="http://schemas.microsoft.com/office/drawing/2014/main" id="{98E2A979-7AC7-408D-A1D9-BDB6D79DAC1E}"/>
              </a:ext>
            </a:extLst>
          </p:cNvPr>
          <p:cNvGraphicFramePr>
            <a:graphicFrameLocks noChangeAspect="1"/>
          </p:cNvGraphicFramePr>
          <p:nvPr>
            <p:extLst>
              <p:ext uri="{D42A27DB-BD31-4B8C-83A1-F6EECF244321}">
                <p14:modId xmlns:p14="http://schemas.microsoft.com/office/powerpoint/2010/main" val="2990566307"/>
              </p:ext>
            </p:extLst>
          </p:nvPr>
        </p:nvGraphicFramePr>
        <p:xfrm>
          <a:off x="907631" y="2991947"/>
          <a:ext cx="10879678" cy="2654410"/>
        </p:xfrm>
        <a:graphic>
          <a:graphicData uri="http://schemas.openxmlformats.org/presentationml/2006/ole">
            <mc:AlternateContent xmlns:mc="http://schemas.openxmlformats.org/markup-compatibility/2006">
              <mc:Choice xmlns:v="urn:schemas-microsoft-com:vml" Requires="v">
                <p:oleObj spid="_x0000_s20487" name="Visio" r:id="rId3" imgW="10149840" imgH="2476555" progId="Visio.Drawing.15">
                  <p:embed/>
                </p:oleObj>
              </mc:Choice>
              <mc:Fallback>
                <p:oleObj name="Visio" r:id="rId3" imgW="10149840" imgH="2476555" progId="Visio.Drawing.15">
                  <p:embed/>
                  <p:pic>
                    <p:nvPicPr>
                      <p:cNvPr id="0" name=""/>
                      <p:cNvPicPr/>
                      <p:nvPr/>
                    </p:nvPicPr>
                    <p:blipFill>
                      <a:blip r:embed="rId4"/>
                      <a:stretch>
                        <a:fillRect/>
                      </a:stretch>
                    </p:blipFill>
                    <p:spPr>
                      <a:xfrm>
                        <a:off x="907631" y="2991947"/>
                        <a:ext cx="10879678" cy="2654410"/>
                      </a:xfrm>
                      <a:prstGeom prst="rect">
                        <a:avLst/>
                      </a:prstGeom>
                    </p:spPr>
                  </p:pic>
                </p:oleObj>
              </mc:Fallback>
            </mc:AlternateContent>
          </a:graphicData>
        </a:graphic>
      </p:graphicFrame>
    </p:spTree>
    <p:extLst>
      <p:ext uri="{BB962C8B-B14F-4D97-AF65-F5344CB8AC3E}">
        <p14:creationId xmlns:p14="http://schemas.microsoft.com/office/powerpoint/2010/main" val="80056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23</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Key Take AWAY</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369206"/>
            <a:ext cx="10589565" cy="4062651"/>
          </a:xfrm>
          <a:prstGeom prst="rect">
            <a:avLst/>
          </a:prstGeom>
          <a:noFill/>
        </p:spPr>
        <p:txBody>
          <a:bodyPr wrap="square" lIns="0" tIns="0" rIns="0" bIns="0" rtlCol="0">
            <a:spAutoFit/>
          </a:bodyPr>
          <a:lstStyle/>
          <a:p>
            <a:pPr>
              <a:spcBef>
                <a:spcPts val="600"/>
              </a:spcBef>
            </a:pPr>
            <a:r>
              <a:rPr lang="en-GB" sz="1400" dirty="0"/>
              <a:t>A poor entropy is generating lots of side effects and has a big impact on </a:t>
            </a:r>
            <a:r>
              <a:rPr lang="en-GB" sz="1400" dirty="0" err="1"/>
              <a:t>vrouter</a:t>
            </a:r>
            <a:r>
              <a:rPr lang="en-GB" sz="1400" dirty="0"/>
              <a:t> performance.</a:t>
            </a:r>
          </a:p>
          <a:p>
            <a:pPr>
              <a:spcBef>
                <a:spcPts val="600"/>
              </a:spcBef>
            </a:pPr>
            <a:endParaRPr lang="en-GB" sz="1400" dirty="0"/>
          </a:p>
          <a:p>
            <a:pPr>
              <a:spcBef>
                <a:spcPts val="600"/>
              </a:spcBef>
            </a:pPr>
            <a:r>
              <a:rPr lang="en-GB" sz="1400" b="1" u="sng" dirty="0"/>
              <a:t>Some interesting counters to check</a:t>
            </a:r>
            <a:r>
              <a:rPr lang="en-GB" sz="1400" dirty="0"/>
              <a:t>:</a:t>
            </a:r>
          </a:p>
          <a:p>
            <a:pPr marL="285750" indent="-285750">
              <a:spcBef>
                <a:spcPts val="600"/>
              </a:spcBef>
              <a:buFont typeface="Arial" panose="020B0604020202020204" pitchFamily="34" charset="0"/>
              <a:buChar char="•"/>
            </a:pPr>
            <a:r>
              <a:rPr lang="en-GB" sz="1400" dirty="0"/>
              <a:t>TX Port errors: VM is too slow to pick-up packets</a:t>
            </a:r>
          </a:p>
          <a:p>
            <a:pPr marL="285750" indent="-285750">
              <a:spcBef>
                <a:spcPts val="600"/>
              </a:spcBef>
              <a:buFont typeface="Arial" panose="020B0604020202020204" pitchFamily="34" charset="0"/>
              <a:buChar char="•"/>
            </a:pPr>
            <a:r>
              <a:rPr lang="en-GB" sz="1400" dirty="0"/>
              <a:t>RX queue errors: forwarding cores was not fast enough to process incoming packets</a:t>
            </a:r>
          </a:p>
          <a:p>
            <a:pPr marL="285750" indent="-285750">
              <a:spcBef>
                <a:spcPts val="600"/>
              </a:spcBef>
              <a:buFont typeface="Arial" panose="020B0604020202020204" pitchFamily="34" charset="0"/>
              <a:buChar char="•"/>
            </a:pPr>
            <a:endParaRPr lang="en-GB" sz="1400" dirty="0"/>
          </a:p>
          <a:p>
            <a:pPr>
              <a:spcBef>
                <a:spcPts val="600"/>
              </a:spcBef>
            </a:pPr>
            <a:r>
              <a:rPr lang="en-GB" sz="1400" dirty="0"/>
              <a:t>How to read RX queue errors counter ?</a:t>
            </a:r>
          </a:p>
          <a:p>
            <a:pPr lvl="1">
              <a:spcBef>
                <a:spcPts val="600"/>
              </a:spcBef>
            </a:pPr>
            <a:r>
              <a:rPr lang="en-GB" sz="1400" dirty="0" err="1"/>
              <a:t>vif</a:t>
            </a:r>
            <a:r>
              <a:rPr lang="en-GB" sz="1400" dirty="0"/>
              <a:t> --get &lt;interface&gt; --core &lt;forwarding core&gt; : is returning drop statistics generated onto a given forwarding core.</a:t>
            </a:r>
          </a:p>
          <a:p>
            <a:pPr lvl="1">
              <a:spcBef>
                <a:spcPts val="600"/>
              </a:spcBef>
            </a:pPr>
            <a:endParaRPr lang="en-GB" sz="1400" dirty="0"/>
          </a:p>
          <a:p>
            <a:r>
              <a:rPr lang="en-GB" sz="1400" dirty="0"/>
              <a:t>	$ </a:t>
            </a:r>
            <a:r>
              <a:rPr lang="en-GB" sz="1400" dirty="0" err="1"/>
              <a:t>vif</a:t>
            </a:r>
            <a:r>
              <a:rPr lang="en-GB" sz="1400" dirty="0"/>
              <a:t> --get 3 --core </a:t>
            </a:r>
            <a:r>
              <a:rPr lang="en-GB" sz="1400" b="1" dirty="0">
                <a:solidFill>
                  <a:srgbClr val="0070C0"/>
                </a:solidFill>
              </a:rPr>
              <a:t>11</a:t>
            </a:r>
            <a:r>
              <a:rPr lang="en-GB" sz="1400" dirty="0"/>
              <a:t> | grep "RX queue errors"</a:t>
            </a:r>
          </a:p>
          <a:p>
            <a:r>
              <a:rPr lang="en-GB" sz="1400" dirty="0"/>
              <a:t>            		RX queue errors to </a:t>
            </a:r>
            <a:r>
              <a:rPr lang="en-GB" sz="1400" dirty="0" err="1"/>
              <a:t>lcore</a:t>
            </a:r>
            <a:r>
              <a:rPr lang="en-GB" sz="1400" dirty="0"/>
              <a:t> 0 0 0 0 0 0 0 0 0 0 </a:t>
            </a:r>
            <a:r>
              <a:rPr lang="en-GB" sz="1400" b="1" dirty="0">
                <a:solidFill>
                  <a:srgbClr val="00B050"/>
                </a:solidFill>
              </a:rPr>
              <a:t>27283689</a:t>
            </a:r>
            <a:r>
              <a:rPr lang="en-GB" sz="1400" dirty="0"/>
              <a:t> </a:t>
            </a:r>
            <a:r>
              <a:rPr lang="en-GB" sz="1400" b="1" dirty="0">
                <a:solidFill>
                  <a:srgbClr val="0070C0"/>
                </a:solidFill>
              </a:rPr>
              <a:t>0</a:t>
            </a:r>
            <a:r>
              <a:rPr lang="en-GB" sz="1400" dirty="0"/>
              <a:t> </a:t>
            </a:r>
            <a:r>
              <a:rPr lang="en-GB" sz="1400" b="1" dirty="0">
                <a:solidFill>
                  <a:srgbClr val="00B050"/>
                </a:solidFill>
              </a:rPr>
              <a:t>7534963 9294274 6851459 5748667</a:t>
            </a:r>
          </a:p>
          <a:p>
            <a:endParaRPr lang="en-GB" sz="1400" b="1" dirty="0">
              <a:solidFill>
                <a:srgbClr val="FF0000"/>
              </a:solidFill>
            </a:endParaRPr>
          </a:p>
          <a:p>
            <a:r>
              <a:rPr lang="en-GB" sz="1400" b="1" dirty="0">
                <a:solidFill>
                  <a:srgbClr val="FF0000"/>
                </a:solidFill>
              </a:rPr>
              <a:t>	</a:t>
            </a:r>
            <a:r>
              <a:rPr lang="en-GB" sz="1400" b="1" dirty="0">
                <a:solidFill>
                  <a:srgbClr val="0070C0"/>
                </a:solidFill>
              </a:rPr>
              <a:t> xxx</a:t>
            </a:r>
            <a:r>
              <a:rPr lang="en-GB" sz="1400" dirty="0"/>
              <a:t>: forwarding core which drop packets</a:t>
            </a:r>
          </a:p>
          <a:p>
            <a:r>
              <a:rPr lang="en-GB" sz="1400" b="1" dirty="0">
                <a:solidFill>
                  <a:srgbClr val="0070C0"/>
                </a:solidFill>
              </a:rPr>
              <a:t>	 </a:t>
            </a:r>
            <a:r>
              <a:rPr lang="en-GB" sz="1400" b="1" dirty="0">
                <a:solidFill>
                  <a:srgbClr val="00B050"/>
                </a:solidFill>
              </a:rPr>
              <a:t>xxx</a:t>
            </a:r>
            <a:r>
              <a:rPr lang="en-GB" sz="1400" dirty="0"/>
              <a:t>: polling core whose packets have been drop</a:t>
            </a:r>
          </a:p>
          <a:p>
            <a:endParaRPr lang="en-GB" sz="1400" dirty="0"/>
          </a:p>
          <a:p>
            <a:endParaRPr lang="en-GB" sz="1400" dirty="0"/>
          </a:p>
        </p:txBody>
      </p:sp>
    </p:spTree>
    <p:extLst>
      <p:ext uri="{BB962C8B-B14F-4D97-AF65-F5344CB8AC3E}">
        <p14:creationId xmlns:p14="http://schemas.microsoft.com/office/powerpoint/2010/main" val="331530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24</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Key Take AWAY</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369206"/>
            <a:ext cx="10589565" cy="4770537"/>
          </a:xfrm>
          <a:prstGeom prst="rect">
            <a:avLst/>
          </a:prstGeom>
          <a:noFill/>
        </p:spPr>
        <p:txBody>
          <a:bodyPr wrap="square" lIns="0" tIns="0" rIns="0" bIns="0" rtlCol="0">
            <a:spAutoFit/>
          </a:bodyPr>
          <a:lstStyle/>
          <a:p>
            <a:pPr>
              <a:spcBef>
                <a:spcPts val="600"/>
              </a:spcBef>
            </a:pPr>
            <a:r>
              <a:rPr lang="en-GB" sz="1400" dirty="0"/>
              <a:t>When drops are occurring inside the </a:t>
            </a:r>
            <a:r>
              <a:rPr lang="en-GB" sz="1400" dirty="0" err="1"/>
              <a:t>vrouter</a:t>
            </a:r>
            <a:r>
              <a:rPr lang="en-GB" sz="1400" dirty="0"/>
              <a:t>, it can be checked into “RX queue errors” counter or “IF Drop” in drop statistic option.</a:t>
            </a:r>
          </a:p>
          <a:p>
            <a:pPr>
              <a:spcBef>
                <a:spcPts val="600"/>
              </a:spcBef>
            </a:pPr>
            <a:r>
              <a:rPr lang="en-GB" sz="1400" dirty="0"/>
              <a:t>$ </a:t>
            </a:r>
            <a:r>
              <a:rPr lang="en-GB" sz="1400" dirty="0" err="1"/>
              <a:t>vif</a:t>
            </a:r>
            <a:r>
              <a:rPr lang="en-GB" sz="1400" dirty="0"/>
              <a:t> --get 3 --get-drop-stats |  grep "IF Drop“</a:t>
            </a:r>
          </a:p>
          <a:p>
            <a:pPr>
              <a:spcBef>
                <a:spcPts val="600"/>
              </a:spcBef>
            </a:pPr>
            <a:r>
              <a:rPr lang="en-GB" sz="1400" dirty="0"/>
              <a:t>IF Drop                       </a:t>
            </a:r>
            <a:r>
              <a:rPr lang="en-GB" sz="1400" b="1" dirty="0">
                <a:solidFill>
                  <a:srgbClr val="FF0000"/>
                </a:solidFill>
              </a:rPr>
              <a:t>325686650</a:t>
            </a:r>
          </a:p>
          <a:p>
            <a:pPr>
              <a:spcBef>
                <a:spcPts val="600"/>
              </a:spcBef>
            </a:pPr>
            <a:r>
              <a:rPr lang="en-GB" sz="1400" dirty="0"/>
              <a:t>$ </a:t>
            </a:r>
            <a:r>
              <a:rPr lang="en-GB" sz="1400" dirty="0" err="1"/>
              <a:t>vif</a:t>
            </a:r>
            <a:r>
              <a:rPr lang="en-GB" sz="1400" dirty="0"/>
              <a:t> --get 3  |  grep "RX queue  packets“</a:t>
            </a:r>
          </a:p>
          <a:p>
            <a:pPr>
              <a:spcBef>
                <a:spcPts val="600"/>
              </a:spcBef>
            </a:pPr>
            <a:r>
              <a:rPr lang="en-GB" sz="1400" dirty="0"/>
              <a:t>            RX queue  packets:73891601519 errors:</a:t>
            </a:r>
            <a:r>
              <a:rPr lang="en-GB" sz="1400" b="1" dirty="0">
                <a:solidFill>
                  <a:srgbClr val="FF0000"/>
                </a:solidFill>
              </a:rPr>
              <a:t>325686650</a:t>
            </a:r>
          </a:p>
          <a:p>
            <a:pPr>
              <a:spcBef>
                <a:spcPts val="600"/>
              </a:spcBef>
            </a:pPr>
            <a:endParaRPr lang="en-GB" sz="1400" dirty="0"/>
          </a:p>
          <a:p>
            <a:pPr>
              <a:spcBef>
                <a:spcPts val="600"/>
              </a:spcBef>
            </a:pPr>
            <a:r>
              <a:rPr lang="en-GB" sz="1400" dirty="0"/>
              <a:t>This value also matches RX Ports packets – RX Packets value:</a:t>
            </a:r>
            <a:br>
              <a:rPr lang="en-GB" sz="1400" dirty="0"/>
            </a:br>
            <a:endParaRPr lang="en-GB" sz="1400" dirty="0"/>
          </a:p>
          <a:p>
            <a:r>
              <a:rPr lang="en-GB" sz="1400" dirty="0"/>
              <a:t>$ </a:t>
            </a:r>
            <a:r>
              <a:rPr lang="en-GB" sz="1400" dirty="0" err="1"/>
              <a:t>vif</a:t>
            </a:r>
            <a:r>
              <a:rPr lang="en-GB" sz="1400" dirty="0"/>
              <a:t> --get 3  |  grep "RX packets"</a:t>
            </a:r>
          </a:p>
          <a:p>
            <a:r>
              <a:rPr lang="en-GB" sz="1400" dirty="0"/>
              <a:t>            RX packets:73891746924  bytes:4433501752754 errors:0</a:t>
            </a:r>
          </a:p>
          <a:p>
            <a:endParaRPr lang="en-GB" sz="1400" dirty="0"/>
          </a:p>
          <a:p>
            <a:r>
              <a:rPr lang="en-GB" sz="1400" dirty="0"/>
              <a:t>$ </a:t>
            </a:r>
            <a:r>
              <a:rPr lang="en-GB" sz="1400" dirty="0" err="1"/>
              <a:t>vif</a:t>
            </a:r>
            <a:r>
              <a:rPr lang="en-GB" sz="1400" dirty="0"/>
              <a:t> --get 3  |  grep "RX port"</a:t>
            </a:r>
          </a:p>
          <a:p>
            <a:r>
              <a:rPr lang="en-GB" sz="1400" dirty="0"/>
              <a:t>            RX port   packets:74217433574 errors:0 syscalls:1</a:t>
            </a:r>
          </a:p>
          <a:p>
            <a:endParaRPr lang="en-GB" sz="1400" dirty="0"/>
          </a:p>
          <a:p>
            <a:endParaRPr lang="en-GB" sz="1400" dirty="0"/>
          </a:p>
          <a:p>
            <a:endParaRPr lang="en-GB" sz="1400" dirty="0"/>
          </a:p>
          <a:p>
            <a:endParaRPr lang="en-GB" sz="1400" dirty="0"/>
          </a:p>
          <a:p>
            <a:endParaRPr lang="en-GB" sz="1400" dirty="0"/>
          </a:p>
          <a:p>
            <a:endParaRPr lang="en-GB" sz="1400" dirty="0"/>
          </a:p>
          <a:p>
            <a:r>
              <a:rPr lang="en-GB" sz="1400" dirty="0"/>
              <a:t>PS: dpdkvifstats.py tools is providing statistics for RX and TX packets counters (forwarding cores statistics).</a:t>
            </a:r>
          </a:p>
        </p:txBody>
      </p:sp>
      <p:pic>
        <p:nvPicPr>
          <p:cNvPr id="2" name="Picture 1">
            <a:extLst>
              <a:ext uri="{FF2B5EF4-FFF2-40B4-BE49-F238E27FC236}">
                <a16:creationId xmlns:a16="http://schemas.microsoft.com/office/drawing/2014/main" id="{93A51AE8-2760-450D-87F8-5AC756C3AAB6}"/>
              </a:ext>
            </a:extLst>
          </p:cNvPr>
          <p:cNvPicPr>
            <a:picLocks noChangeAspect="1"/>
          </p:cNvPicPr>
          <p:nvPr/>
        </p:nvPicPr>
        <p:blipFill>
          <a:blip r:embed="rId2"/>
          <a:stretch>
            <a:fillRect/>
          </a:stretch>
        </p:blipFill>
        <p:spPr>
          <a:xfrm>
            <a:off x="6451600" y="3635171"/>
            <a:ext cx="3441700" cy="938646"/>
          </a:xfrm>
          <a:prstGeom prst="rect">
            <a:avLst/>
          </a:prstGeom>
        </p:spPr>
      </p:pic>
    </p:spTree>
    <p:extLst>
      <p:ext uri="{BB962C8B-B14F-4D97-AF65-F5344CB8AC3E}">
        <p14:creationId xmlns:p14="http://schemas.microsoft.com/office/powerpoint/2010/main" val="1475976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4C025F-39C2-4409-AF6C-D753B287679C}"/>
              </a:ext>
            </a:extLst>
          </p:cNvPr>
          <p:cNvSpPr>
            <a:spLocks noGrp="1"/>
          </p:cNvSpPr>
          <p:nvPr>
            <p:ph type="sldNum" sz="quarter" idx="12"/>
          </p:nvPr>
        </p:nvSpPr>
        <p:spPr/>
        <p:txBody>
          <a:bodyPr/>
          <a:lstStyle/>
          <a:p>
            <a:fld id="{911CAEDA-F13C-43B4-B3A8-D3983B745648}" type="slidenum">
              <a:rPr lang="en-US" smtClean="0"/>
              <a:pPr/>
              <a:t>25</a:t>
            </a:fld>
            <a:endParaRPr lang="en-US" dirty="0"/>
          </a:p>
        </p:txBody>
      </p:sp>
      <p:sp>
        <p:nvSpPr>
          <p:cNvPr id="4" name="Content Placeholder 3">
            <a:extLst>
              <a:ext uri="{FF2B5EF4-FFF2-40B4-BE49-F238E27FC236}">
                <a16:creationId xmlns:a16="http://schemas.microsoft.com/office/drawing/2014/main" id="{9018C443-FB1E-4315-AB43-D449984B0F43}"/>
              </a:ext>
            </a:extLst>
          </p:cNvPr>
          <p:cNvSpPr>
            <a:spLocks noGrp="1"/>
          </p:cNvSpPr>
          <p:nvPr>
            <p:ph idx="1"/>
          </p:nvPr>
        </p:nvSpPr>
        <p:spPr>
          <a:xfrm>
            <a:off x="6490032" y="2707418"/>
            <a:ext cx="5132335" cy="1074199"/>
          </a:xfrm>
        </p:spPr>
        <p:txBody>
          <a:bodyPr/>
          <a:lstStyle/>
          <a:p>
            <a:r>
              <a:rPr lang="en-US" sz="4000" dirty="0"/>
              <a:t>VROUTER FINE TUNING PARAMETERS</a:t>
            </a:r>
          </a:p>
        </p:txBody>
      </p:sp>
    </p:spTree>
    <p:extLst>
      <p:ext uri="{BB962C8B-B14F-4D97-AF65-F5344CB8AC3E}">
        <p14:creationId xmlns:p14="http://schemas.microsoft.com/office/powerpoint/2010/main" val="2640727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26</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err="1"/>
              <a:t>Vrouter</a:t>
            </a:r>
            <a:r>
              <a:rPr lang="en-GB" sz="3600" dirty="0"/>
              <a:t> fine tuning parameters</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432706"/>
            <a:ext cx="10589565" cy="215444"/>
          </a:xfrm>
          <a:prstGeom prst="rect">
            <a:avLst/>
          </a:prstGeom>
          <a:noFill/>
        </p:spPr>
        <p:txBody>
          <a:bodyPr wrap="square" lIns="0" tIns="0" rIns="0" bIns="0" rtlCol="0">
            <a:spAutoFit/>
          </a:bodyPr>
          <a:lstStyle/>
          <a:p>
            <a:pPr>
              <a:spcBef>
                <a:spcPts val="600"/>
              </a:spcBef>
            </a:pPr>
            <a:r>
              <a:rPr lang="en-GB" sz="1400" dirty="0" err="1"/>
              <a:t>vrouter</a:t>
            </a:r>
            <a:r>
              <a:rPr lang="en-GB" sz="1400" dirty="0"/>
              <a:t> fine tuning parameters are foreseen for future version and should give more options to get more performance.</a:t>
            </a:r>
          </a:p>
        </p:txBody>
      </p:sp>
      <p:graphicFrame>
        <p:nvGraphicFramePr>
          <p:cNvPr id="4" name="Objet 3">
            <a:extLst>
              <a:ext uri="{FF2B5EF4-FFF2-40B4-BE49-F238E27FC236}">
                <a16:creationId xmlns:a16="http://schemas.microsoft.com/office/drawing/2014/main" id="{277527EA-4DCC-4F76-B16B-A238B70DB0C6}"/>
              </a:ext>
            </a:extLst>
          </p:cNvPr>
          <p:cNvGraphicFramePr>
            <a:graphicFrameLocks noChangeAspect="1"/>
          </p:cNvGraphicFramePr>
          <p:nvPr>
            <p:extLst>
              <p:ext uri="{D42A27DB-BD31-4B8C-83A1-F6EECF244321}">
                <p14:modId xmlns:p14="http://schemas.microsoft.com/office/powerpoint/2010/main" val="2822146198"/>
              </p:ext>
            </p:extLst>
          </p:nvPr>
        </p:nvGraphicFramePr>
        <p:xfrm>
          <a:off x="822218" y="1783867"/>
          <a:ext cx="6301335" cy="4527723"/>
        </p:xfrm>
        <a:graphic>
          <a:graphicData uri="http://schemas.openxmlformats.org/presentationml/2006/ole">
            <mc:AlternateContent xmlns:mc="http://schemas.openxmlformats.org/markup-compatibility/2006">
              <mc:Choice xmlns:v="urn:schemas-microsoft-com:vml" Requires="v">
                <p:oleObj spid="_x0000_s19466" name="Visio" r:id="rId3" imgW="11011077" imgH="7909370" progId="Visio.Drawing.15">
                  <p:embed/>
                </p:oleObj>
              </mc:Choice>
              <mc:Fallback>
                <p:oleObj name="Visio" r:id="rId3" imgW="11011077" imgH="7909370" progId="Visio.Drawing.15">
                  <p:embed/>
                  <p:pic>
                    <p:nvPicPr>
                      <p:cNvPr id="0" name=""/>
                      <p:cNvPicPr/>
                      <p:nvPr/>
                    </p:nvPicPr>
                    <p:blipFill>
                      <a:blip r:embed="rId4"/>
                      <a:stretch>
                        <a:fillRect/>
                      </a:stretch>
                    </p:blipFill>
                    <p:spPr>
                      <a:xfrm>
                        <a:off x="822218" y="1783867"/>
                        <a:ext cx="6301335" cy="4527723"/>
                      </a:xfrm>
                      <a:prstGeom prst="rect">
                        <a:avLst/>
                      </a:prstGeom>
                    </p:spPr>
                  </p:pic>
                </p:oleObj>
              </mc:Fallback>
            </mc:AlternateContent>
          </a:graphicData>
        </a:graphic>
      </p:graphicFrame>
      <p:sp>
        <p:nvSpPr>
          <p:cNvPr id="7" name="TextBox 5">
            <a:extLst>
              <a:ext uri="{FF2B5EF4-FFF2-40B4-BE49-F238E27FC236}">
                <a16:creationId xmlns:a16="http://schemas.microsoft.com/office/drawing/2014/main" id="{021D749F-8D63-4BF3-9945-FCF982207127}"/>
              </a:ext>
            </a:extLst>
          </p:cNvPr>
          <p:cNvSpPr txBox="1"/>
          <p:nvPr/>
        </p:nvSpPr>
        <p:spPr>
          <a:xfrm>
            <a:off x="7669964" y="2571920"/>
            <a:ext cx="4128028" cy="2154436"/>
          </a:xfrm>
          <a:prstGeom prst="rect">
            <a:avLst/>
          </a:prstGeom>
          <a:noFill/>
        </p:spPr>
        <p:txBody>
          <a:bodyPr wrap="square" lIns="0" tIns="0" rIns="0" bIns="0" rtlCol="0">
            <a:spAutoFit/>
          </a:bodyPr>
          <a:lstStyle/>
          <a:p>
            <a:r>
              <a:rPr lang="en-GB" sz="1400" dirty="0">
                <a:latin typeface="Arial Narrow" panose="020B0606020202030204" pitchFamily="34" charset="0"/>
              </a:rPr>
              <a:t>/</a:t>
            </a:r>
            <a:r>
              <a:rPr lang="en-GB" sz="1400" b="1" dirty="0">
                <a:solidFill>
                  <a:srgbClr val="FF0000"/>
                </a:solidFill>
                <a:latin typeface="Arial Narrow" panose="020B0606020202030204" pitchFamily="34" charset="0"/>
              </a:rPr>
              <a:t>!\: Not all new parameters are committed yet.</a:t>
            </a:r>
          </a:p>
          <a:p>
            <a:endParaRPr lang="en-GB" sz="1400" b="1" dirty="0">
              <a:solidFill>
                <a:srgbClr val="FF0000"/>
              </a:solidFill>
              <a:latin typeface="Arial Narrow" panose="020B0606020202030204" pitchFamily="34" charset="0"/>
            </a:endParaRPr>
          </a:p>
          <a:p>
            <a:r>
              <a:rPr lang="en-GB" sz="1400" dirty="0" err="1">
                <a:latin typeface="Arial Narrow" panose="020B0606020202030204" pitchFamily="34" charset="0"/>
              </a:rPr>
              <a:t>vrouter</a:t>
            </a:r>
            <a:r>
              <a:rPr lang="en-GB" sz="1400" dirty="0">
                <a:latin typeface="Arial Narrow" panose="020B0606020202030204" pitchFamily="34" charset="0"/>
              </a:rPr>
              <a:t> fine tuning will remain a trade-off between :</a:t>
            </a:r>
          </a:p>
          <a:p>
            <a:pPr marL="285750" indent="-285750">
              <a:buFontTx/>
              <a:buChar char="-"/>
            </a:pPr>
            <a:r>
              <a:rPr lang="en-GB" sz="1400" dirty="0">
                <a:latin typeface="Arial Narrow" panose="020B0606020202030204" pitchFamily="34" charset="0"/>
              </a:rPr>
              <a:t>throughput</a:t>
            </a:r>
          </a:p>
          <a:p>
            <a:pPr marL="285750" indent="-285750">
              <a:buFontTx/>
              <a:buChar char="-"/>
            </a:pPr>
            <a:r>
              <a:rPr lang="en-GB" sz="1400" dirty="0">
                <a:latin typeface="Arial Narrow" panose="020B0606020202030204" pitchFamily="34" charset="0"/>
              </a:rPr>
              <a:t>jitter/delay</a:t>
            </a:r>
          </a:p>
          <a:p>
            <a:pPr marL="285750" indent="-285750">
              <a:buFontTx/>
              <a:buChar char="-"/>
            </a:pPr>
            <a:r>
              <a:rPr lang="en-GB" sz="1400" dirty="0">
                <a:latin typeface="Arial Narrow" panose="020B0606020202030204" pitchFamily="34" charset="0"/>
              </a:rPr>
              <a:t>traffic flows balancing on DPDK cores</a:t>
            </a:r>
          </a:p>
          <a:p>
            <a:pPr marL="285750" indent="-285750">
              <a:buFontTx/>
              <a:buChar char="-"/>
            </a:pPr>
            <a:r>
              <a:rPr lang="en-GB" sz="1400" dirty="0">
                <a:latin typeface="Arial Narrow" panose="020B0606020202030204" pitchFamily="34" charset="0"/>
              </a:rPr>
              <a:t>CPU allocation</a:t>
            </a:r>
          </a:p>
          <a:p>
            <a:endParaRPr lang="en-GB" sz="1400" dirty="0">
              <a:latin typeface="Arial Narrow" panose="020B0606020202030204" pitchFamily="34" charset="0"/>
            </a:endParaRPr>
          </a:p>
          <a:p>
            <a:r>
              <a:rPr lang="en-GB" sz="1400" dirty="0">
                <a:latin typeface="Arial Narrow" panose="020B0606020202030204" pitchFamily="34" charset="0"/>
              </a:rPr>
              <a:t>Enable or not some options will have to be done according the expected traffic flow matrix and performance</a:t>
            </a:r>
          </a:p>
        </p:txBody>
      </p:sp>
    </p:spTree>
    <p:extLst>
      <p:ext uri="{BB962C8B-B14F-4D97-AF65-F5344CB8AC3E}">
        <p14:creationId xmlns:p14="http://schemas.microsoft.com/office/powerpoint/2010/main" val="1187799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27</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What about VIF queue size ?</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432706"/>
            <a:ext cx="10589565" cy="3139321"/>
          </a:xfrm>
          <a:prstGeom prst="rect">
            <a:avLst/>
          </a:prstGeom>
          <a:noFill/>
        </p:spPr>
        <p:txBody>
          <a:bodyPr wrap="square" lIns="0" tIns="0" rIns="0" bIns="0" rtlCol="0">
            <a:spAutoFit/>
          </a:bodyPr>
          <a:lstStyle/>
          <a:p>
            <a:pPr>
              <a:spcBef>
                <a:spcPts val="600"/>
              </a:spcBef>
            </a:pPr>
            <a:r>
              <a:rPr lang="en-GB" sz="1400" dirty="0" err="1"/>
              <a:t>Rqueue</a:t>
            </a:r>
            <a:r>
              <a:rPr lang="en-GB" sz="1400" dirty="0"/>
              <a:t> Size are defined at OpenStack level (using </a:t>
            </a:r>
            <a:r>
              <a:rPr lang="en-GB" sz="1400" dirty="0" err="1"/>
              <a:t>libvirt</a:t>
            </a:r>
            <a:r>
              <a:rPr lang="en-GB" sz="1400" dirty="0"/>
              <a:t>) : /etc/nova/</a:t>
            </a:r>
            <a:r>
              <a:rPr lang="en-GB" sz="1400" dirty="0" err="1"/>
              <a:t>nova.conf</a:t>
            </a:r>
            <a:endParaRPr lang="en-GB" sz="1400" dirty="0"/>
          </a:p>
          <a:p>
            <a:pPr>
              <a:spcBef>
                <a:spcPts val="600"/>
              </a:spcBef>
            </a:pPr>
            <a:r>
              <a:rPr lang="en-GB" sz="1400" dirty="0"/>
              <a:t># Configure </a:t>
            </a:r>
            <a:r>
              <a:rPr lang="en-GB" sz="1400" dirty="0" err="1"/>
              <a:t>virtio</a:t>
            </a:r>
            <a:r>
              <a:rPr lang="en-GB" sz="1400" dirty="0"/>
              <a:t> </a:t>
            </a:r>
            <a:r>
              <a:rPr lang="en-GB" sz="1400" dirty="0" err="1"/>
              <a:t>rx</a:t>
            </a:r>
            <a:r>
              <a:rPr lang="en-GB" sz="1400" dirty="0"/>
              <a:t> queue size.</a:t>
            </a:r>
          </a:p>
          <a:p>
            <a:pPr>
              <a:spcBef>
                <a:spcPts val="600"/>
              </a:spcBef>
            </a:pPr>
            <a:r>
              <a:rPr lang="en-GB" sz="1400" dirty="0"/>
              <a:t>#</a:t>
            </a:r>
          </a:p>
          <a:p>
            <a:pPr>
              <a:spcBef>
                <a:spcPts val="600"/>
              </a:spcBef>
            </a:pPr>
            <a:r>
              <a:rPr lang="en-GB" sz="1400" dirty="0"/>
              <a:t># This option is only usable for </a:t>
            </a:r>
            <a:r>
              <a:rPr lang="en-GB" sz="1400" dirty="0" err="1"/>
              <a:t>virtio</a:t>
            </a:r>
            <a:r>
              <a:rPr lang="en-GB" sz="1400" dirty="0"/>
              <a:t>-net device with </a:t>
            </a:r>
            <a:r>
              <a:rPr lang="en-GB" sz="1400" dirty="0" err="1"/>
              <a:t>vhost</a:t>
            </a:r>
            <a:r>
              <a:rPr lang="en-GB" sz="1400" dirty="0"/>
              <a:t> and</a:t>
            </a:r>
          </a:p>
          <a:p>
            <a:pPr>
              <a:spcBef>
                <a:spcPts val="600"/>
              </a:spcBef>
            </a:pPr>
            <a:r>
              <a:rPr lang="en-GB" sz="1400" dirty="0"/>
              <a:t># </a:t>
            </a:r>
            <a:r>
              <a:rPr lang="en-GB" sz="1400" dirty="0" err="1"/>
              <a:t>vhost</a:t>
            </a:r>
            <a:r>
              <a:rPr lang="en-GB" sz="1400" dirty="0"/>
              <a:t>-user backend. Available only with QEMU/KVM. Requires </a:t>
            </a:r>
            <a:r>
              <a:rPr lang="en-GB" sz="1400" dirty="0" err="1"/>
              <a:t>libvirt</a:t>
            </a:r>
            <a:endParaRPr lang="en-GB" sz="1400" dirty="0"/>
          </a:p>
          <a:p>
            <a:pPr>
              <a:spcBef>
                <a:spcPts val="600"/>
              </a:spcBef>
            </a:pPr>
            <a:r>
              <a:rPr lang="en-GB" sz="1400" dirty="0"/>
              <a:t># v2.3 QEMU v2.7. (integer value)</a:t>
            </a:r>
          </a:p>
          <a:p>
            <a:pPr>
              <a:spcBef>
                <a:spcPts val="600"/>
              </a:spcBef>
            </a:pPr>
            <a:r>
              <a:rPr lang="en-GB" sz="1400" dirty="0"/>
              <a:t># Possible values:</a:t>
            </a:r>
          </a:p>
          <a:p>
            <a:pPr>
              <a:spcBef>
                <a:spcPts val="600"/>
              </a:spcBef>
            </a:pPr>
            <a:r>
              <a:rPr lang="en-GB" sz="1400" dirty="0"/>
              <a:t># 256 - &lt;No description provided&gt;</a:t>
            </a:r>
          </a:p>
          <a:p>
            <a:pPr>
              <a:spcBef>
                <a:spcPts val="600"/>
              </a:spcBef>
            </a:pPr>
            <a:r>
              <a:rPr lang="en-GB" sz="1400" dirty="0"/>
              <a:t># 512 - &lt;No description provided&gt;</a:t>
            </a:r>
          </a:p>
          <a:p>
            <a:pPr>
              <a:spcBef>
                <a:spcPts val="600"/>
              </a:spcBef>
            </a:pPr>
            <a:r>
              <a:rPr lang="en-GB" sz="1400" dirty="0"/>
              <a:t># 1024 - &lt;No description provided&gt;</a:t>
            </a:r>
          </a:p>
          <a:p>
            <a:pPr>
              <a:spcBef>
                <a:spcPts val="600"/>
              </a:spcBef>
            </a:pPr>
            <a:r>
              <a:rPr lang="en-GB" sz="1400" dirty="0"/>
              <a:t>#</a:t>
            </a:r>
            <a:r>
              <a:rPr lang="en-GB" sz="1400" dirty="0" err="1"/>
              <a:t>rx_queue_size</a:t>
            </a:r>
            <a:r>
              <a:rPr lang="en-GB" sz="1400" dirty="0"/>
              <a:t>=&lt;None&gt;</a:t>
            </a:r>
          </a:p>
        </p:txBody>
      </p:sp>
      <p:sp>
        <p:nvSpPr>
          <p:cNvPr id="2" name="Rectangle 1">
            <a:extLst>
              <a:ext uri="{FF2B5EF4-FFF2-40B4-BE49-F238E27FC236}">
                <a16:creationId xmlns:a16="http://schemas.microsoft.com/office/drawing/2014/main" id="{C8474F09-5F68-42FF-B7BE-61A2830BB509}"/>
              </a:ext>
            </a:extLst>
          </p:cNvPr>
          <p:cNvSpPr/>
          <p:nvPr/>
        </p:nvSpPr>
        <p:spPr>
          <a:xfrm>
            <a:off x="5221262" y="2918100"/>
            <a:ext cx="6096000" cy="3231654"/>
          </a:xfrm>
          <a:prstGeom prst="rect">
            <a:avLst/>
          </a:prstGeom>
        </p:spPr>
        <p:txBody>
          <a:bodyPr>
            <a:spAutoFit/>
          </a:bodyPr>
          <a:lstStyle/>
          <a:p>
            <a:pPr>
              <a:spcBef>
                <a:spcPts val="600"/>
              </a:spcBef>
            </a:pPr>
            <a:endParaRPr lang="en-GB" sz="1400" dirty="0"/>
          </a:p>
          <a:p>
            <a:pPr>
              <a:spcBef>
                <a:spcPts val="600"/>
              </a:spcBef>
            </a:pPr>
            <a:r>
              <a:rPr lang="en-GB" sz="1400" dirty="0"/>
              <a:t># Configure </a:t>
            </a:r>
            <a:r>
              <a:rPr lang="en-GB" sz="1400" dirty="0" err="1"/>
              <a:t>virtio</a:t>
            </a:r>
            <a:r>
              <a:rPr lang="en-GB" sz="1400" dirty="0"/>
              <a:t> </a:t>
            </a:r>
            <a:r>
              <a:rPr lang="en-GB" sz="1400" dirty="0" err="1"/>
              <a:t>tx</a:t>
            </a:r>
            <a:r>
              <a:rPr lang="en-GB" sz="1400" dirty="0"/>
              <a:t> queue size.</a:t>
            </a:r>
          </a:p>
          <a:p>
            <a:pPr>
              <a:spcBef>
                <a:spcPts val="600"/>
              </a:spcBef>
            </a:pPr>
            <a:r>
              <a:rPr lang="en-GB" sz="1400" dirty="0"/>
              <a:t>#</a:t>
            </a:r>
          </a:p>
          <a:p>
            <a:pPr>
              <a:spcBef>
                <a:spcPts val="600"/>
              </a:spcBef>
            </a:pPr>
            <a:r>
              <a:rPr lang="en-GB" sz="1400" dirty="0"/>
              <a:t># This option is only usable for </a:t>
            </a:r>
            <a:r>
              <a:rPr lang="en-GB" sz="1400" dirty="0" err="1"/>
              <a:t>virtio</a:t>
            </a:r>
            <a:r>
              <a:rPr lang="en-GB" sz="1400" dirty="0"/>
              <a:t>-net device with </a:t>
            </a:r>
            <a:r>
              <a:rPr lang="en-GB" sz="1400" dirty="0" err="1"/>
              <a:t>vhost</a:t>
            </a:r>
            <a:r>
              <a:rPr lang="en-GB" sz="1400" dirty="0"/>
              <a:t>-user</a:t>
            </a:r>
          </a:p>
          <a:p>
            <a:pPr>
              <a:spcBef>
                <a:spcPts val="600"/>
              </a:spcBef>
            </a:pPr>
            <a:r>
              <a:rPr lang="en-GB" sz="1400" dirty="0"/>
              <a:t># backend. Available only with QEMU/KVM. Requires </a:t>
            </a:r>
            <a:r>
              <a:rPr lang="en-GB" sz="1400" dirty="0" err="1"/>
              <a:t>libvirt</a:t>
            </a:r>
            <a:r>
              <a:rPr lang="en-GB" sz="1400" dirty="0"/>
              <a:t> v3.7 QEMU</a:t>
            </a:r>
          </a:p>
          <a:p>
            <a:pPr>
              <a:spcBef>
                <a:spcPts val="600"/>
              </a:spcBef>
            </a:pPr>
            <a:r>
              <a:rPr lang="en-GB" sz="1400" dirty="0"/>
              <a:t># v2.10. (integer value)</a:t>
            </a:r>
          </a:p>
          <a:p>
            <a:pPr>
              <a:spcBef>
                <a:spcPts val="600"/>
              </a:spcBef>
            </a:pPr>
            <a:r>
              <a:rPr lang="en-GB" sz="1400" dirty="0"/>
              <a:t># Possible values:</a:t>
            </a:r>
          </a:p>
          <a:p>
            <a:pPr>
              <a:spcBef>
                <a:spcPts val="600"/>
              </a:spcBef>
            </a:pPr>
            <a:r>
              <a:rPr lang="en-GB" sz="1400" dirty="0"/>
              <a:t># 256 - &lt;No description provided&gt;</a:t>
            </a:r>
          </a:p>
          <a:p>
            <a:pPr>
              <a:spcBef>
                <a:spcPts val="600"/>
              </a:spcBef>
            </a:pPr>
            <a:r>
              <a:rPr lang="en-GB" sz="1400" dirty="0"/>
              <a:t># 512 - &lt;No description provided&gt;</a:t>
            </a:r>
          </a:p>
          <a:p>
            <a:pPr>
              <a:spcBef>
                <a:spcPts val="600"/>
              </a:spcBef>
            </a:pPr>
            <a:r>
              <a:rPr lang="en-GB" sz="1400" dirty="0"/>
              <a:t># 1024 - &lt;No description provided&gt;</a:t>
            </a:r>
          </a:p>
          <a:p>
            <a:pPr>
              <a:spcBef>
                <a:spcPts val="600"/>
              </a:spcBef>
            </a:pPr>
            <a:r>
              <a:rPr lang="en-GB" sz="1400" dirty="0"/>
              <a:t>#</a:t>
            </a:r>
            <a:r>
              <a:rPr lang="en-GB" sz="1400" dirty="0" err="1"/>
              <a:t>tx_queue_size</a:t>
            </a:r>
            <a:r>
              <a:rPr lang="en-GB" sz="1400" dirty="0"/>
              <a:t>=&lt;None&gt;</a:t>
            </a:r>
          </a:p>
        </p:txBody>
      </p:sp>
    </p:spTree>
    <p:extLst>
      <p:ext uri="{BB962C8B-B14F-4D97-AF65-F5344CB8AC3E}">
        <p14:creationId xmlns:p14="http://schemas.microsoft.com/office/powerpoint/2010/main" val="3576029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28</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What about VIF queue size ?</a:t>
            </a:r>
            <a:endParaRPr lang="en-US" sz="3600" dirty="0"/>
          </a:p>
        </p:txBody>
      </p:sp>
      <p:sp>
        <p:nvSpPr>
          <p:cNvPr id="5" name="TextBox 5">
            <a:extLst>
              <a:ext uri="{FF2B5EF4-FFF2-40B4-BE49-F238E27FC236}">
                <a16:creationId xmlns:a16="http://schemas.microsoft.com/office/drawing/2014/main" id="{55E2C98E-F3DB-46B5-9DC1-56A9B62CE3A8}"/>
              </a:ext>
            </a:extLst>
          </p:cNvPr>
          <p:cNvSpPr txBox="1"/>
          <p:nvPr/>
        </p:nvSpPr>
        <p:spPr>
          <a:xfrm>
            <a:off x="727697" y="1432706"/>
            <a:ext cx="10589565" cy="4893647"/>
          </a:xfrm>
          <a:prstGeom prst="rect">
            <a:avLst/>
          </a:prstGeom>
          <a:noFill/>
        </p:spPr>
        <p:txBody>
          <a:bodyPr wrap="square" lIns="0" tIns="0" rIns="0" bIns="0" rtlCol="0">
            <a:spAutoFit/>
          </a:bodyPr>
          <a:lstStyle/>
          <a:p>
            <a:pPr>
              <a:spcBef>
                <a:spcPts val="600"/>
              </a:spcBef>
            </a:pPr>
            <a:r>
              <a:rPr lang="en-GB" sz="1400" dirty="0"/>
              <a:t>It can be configured with </a:t>
            </a:r>
            <a:r>
              <a:rPr lang="en-GB" sz="1400" dirty="0" err="1"/>
              <a:t>TripleO</a:t>
            </a:r>
            <a:r>
              <a:rPr lang="en-GB" sz="1400" dirty="0"/>
              <a:t> (puppet/services/nova-</a:t>
            </a:r>
            <a:r>
              <a:rPr lang="en-GB" sz="1400" dirty="0" err="1"/>
              <a:t>compute.yaml</a:t>
            </a:r>
            <a:r>
              <a:rPr lang="en-GB" sz="1400" dirty="0"/>
              <a:t>) :</a:t>
            </a:r>
          </a:p>
          <a:p>
            <a:pPr>
              <a:spcBef>
                <a:spcPts val="600"/>
              </a:spcBef>
            </a:pPr>
            <a:r>
              <a:rPr lang="en-GB" sz="1400" dirty="0"/>
              <a:t> </a:t>
            </a:r>
            <a:r>
              <a:rPr lang="en-GB" sz="1400" dirty="0" err="1"/>
              <a:t>NovaLibvirtRxQueueSize</a:t>
            </a:r>
            <a:r>
              <a:rPr lang="en-GB" sz="1400" dirty="0"/>
              <a:t>:</a:t>
            </a:r>
          </a:p>
          <a:p>
            <a:pPr>
              <a:spcBef>
                <a:spcPts val="600"/>
              </a:spcBef>
            </a:pPr>
            <a:r>
              <a:rPr lang="en-GB" sz="1400" dirty="0"/>
              <a:t>    description: &gt;</a:t>
            </a:r>
          </a:p>
          <a:p>
            <a:pPr>
              <a:spcBef>
                <a:spcPts val="600"/>
              </a:spcBef>
            </a:pPr>
            <a:r>
              <a:rPr lang="en-GB" sz="1400" dirty="0"/>
              <a:t>      </a:t>
            </a:r>
            <a:r>
              <a:rPr lang="en-GB" sz="1400" dirty="0" err="1"/>
              <a:t>virtio</a:t>
            </a:r>
            <a:r>
              <a:rPr lang="en-GB" sz="1400" dirty="0"/>
              <a:t>-net RX queue size. Valid values are 256, 512, 1024</a:t>
            </a:r>
          </a:p>
          <a:p>
            <a:pPr>
              <a:spcBef>
                <a:spcPts val="600"/>
              </a:spcBef>
            </a:pPr>
            <a:r>
              <a:rPr lang="en-GB" sz="1400" dirty="0"/>
              <a:t>    default: 512</a:t>
            </a:r>
          </a:p>
          <a:p>
            <a:pPr>
              <a:spcBef>
                <a:spcPts val="600"/>
              </a:spcBef>
            </a:pPr>
            <a:r>
              <a:rPr lang="en-GB" sz="1400" dirty="0"/>
              <a:t>    type: number</a:t>
            </a:r>
          </a:p>
          <a:p>
            <a:pPr>
              <a:spcBef>
                <a:spcPts val="600"/>
              </a:spcBef>
            </a:pPr>
            <a:r>
              <a:rPr lang="en-GB" sz="1400" dirty="0"/>
              <a:t>    constraints:</a:t>
            </a:r>
          </a:p>
          <a:p>
            <a:pPr>
              <a:spcBef>
                <a:spcPts val="600"/>
              </a:spcBef>
            </a:pPr>
            <a:r>
              <a:rPr lang="en-GB" sz="1400" dirty="0"/>
              <a:t>      - </a:t>
            </a:r>
            <a:r>
              <a:rPr lang="en-GB" sz="1400" dirty="0" err="1"/>
              <a:t>allowed_values</a:t>
            </a:r>
            <a:r>
              <a:rPr lang="en-GB" sz="1400" dirty="0"/>
              <a:t>: [ 256, 512, 1024 ]</a:t>
            </a:r>
          </a:p>
          <a:p>
            <a:pPr>
              <a:spcBef>
                <a:spcPts val="600"/>
              </a:spcBef>
            </a:pPr>
            <a:r>
              <a:rPr lang="en-GB" sz="1400" dirty="0"/>
              <a:t>    tags:</a:t>
            </a:r>
          </a:p>
          <a:p>
            <a:pPr>
              <a:spcBef>
                <a:spcPts val="600"/>
              </a:spcBef>
            </a:pPr>
            <a:r>
              <a:rPr lang="en-GB" sz="1400" dirty="0"/>
              <a:t>      - </a:t>
            </a:r>
            <a:r>
              <a:rPr lang="en-GB" sz="1400" dirty="0" err="1"/>
              <a:t>role_specific</a:t>
            </a:r>
            <a:endParaRPr lang="en-GB" sz="1400" dirty="0"/>
          </a:p>
          <a:p>
            <a:pPr>
              <a:spcBef>
                <a:spcPts val="600"/>
              </a:spcBef>
            </a:pPr>
            <a:r>
              <a:rPr lang="en-GB" sz="1400" dirty="0"/>
              <a:t>  </a:t>
            </a:r>
            <a:r>
              <a:rPr lang="en-GB" sz="1400" dirty="0" err="1"/>
              <a:t>NovaLibvirtTxQueueSize</a:t>
            </a:r>
            <a:r>
              <a:rPr lang="en-GB" sz="1400" dirty="0"/>
              <a:t>:</a:t>
            </a:r>
          </a:p>
          <a:p>
            <a:pPr>
              <a:spcBef>
                <a:spcPts val="600"/>
              </a:spcBef>
            </a:pPr>
            <a:r>
              <a:rPr lang="en-GB" sz="1400" dirty="0"/>
              <a:t>    description: &gt;</a:t>
            </a:r>
          </a:p>
          <a:p>
            <a:pPr>
              <a:spcBef>
                <a:spcPts val="600"/>
              </a:spcBef>
            </a:pPr>
            <a:r>
              <a:rPr lang="en-GB" sz="1400" dirty="0"/>
              <a:t>      </a:t>
            </a:r>
            <a:r>
              <a:rPr lang="en-GB" sz="1400" dirty="0" err="1"/>
              <a:t>virtio</a:t>
            </a:r>
            <a:r>
              <a:rPr lang="en-GB" sz="1400" dirty="0"/>
              <a:t>-net TX queue size. Valid values are 256, 512, 1024</a:t>
            </a:r>
          </a:p>
          <a:p>
            <a:pPr>
              <a:spcBef>
                <a:spcPts val="600"/>
              </a:spcBef>
            </a:pPr>
            <a:r>
              <a:rPr lang="en-GB" sz="1400" dirty="0"/>
              <a:t>    default: 512</a:t>
            </a:r>
          </a:p>
          <a:p>
            <a:pPr>
              <a:spcBef>
                <a:spcPts val="600"/>
              </a:spcBef>
            </a:pPr>
            <a:r>
              <a:rPr lang="en-GB" sz="1400" dirty="0"/>
              <a:t>    type: number</a:t>
            </a:r>
          </a:p>
          <a:p>
            <a:pPr>
              <a:spcBef>
                <a:spcPts val="600"/>
              </a:spcBef>
            </a:pPr>
            <a:r>
              <a:rPr lang="en-GB" sz="1400" dirty="0"/>
              <a:t>    constraints:</a:t>
            </a:r>
          </a:p>
          <a:p>
            <a:pPr>
              <a:spcBef>
                <a:spcPts val="600"/>
              </a:spcBef>
            </a:pPr>
            <a:r>
              <a:rPr lang="en-GB" sz="1400" dirty="0"/>
              <a:t>      - </a:t>
            </a:r>
            <a:r>
              <a:rPr lang="en-GB" sz="1400" dirty="0" err="1"/>
              <a:t>allowed_values</a:t>
            </a:r>
            <a:r>
              <a:rPr lang="en-GB" sz="1400" dirty="0"/>
              <a:t>: [ 256, 512, 1024 ]</a:t>
            </a:r>
          </a:p>
        </p:txBody>
      </p:sp>
    </p:spTree>
    <p:extLst>
      <p:ext uri="{BB962C8B-B14F-4D97-AF65-F5344CB8AC3E}">
        <p14:creationId xmlns:p14="http://schemas.microsoft.com/office/powerpoint/2010/main" val="1422773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0856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3</a:t>
            </a:fld>
            <a:endParaRPr lang="en-US"/>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err="1"/>
              <a:t>vRouter</a:t>
            </a:r>
            <a:r>
              <a:rPr lang="en-GB" sz="3600" dirty="0"/>
              <a:t> packets processing summary</a:t>
            </a:r>
            <a:endParaRPr lang="en-US" sz="3600" dirty="0"/>
          </a:p>
        </p:txBody>
      </p:sp>
      <p:sp>
        <p:nvSpPr>
          <p:cNvPr id="7" name="TextBox 5">
            <a:extLst>
              <a:ext uri="{FF2B5EF4-FFF2-40B4-BE49-F238E27FC236}">
                <a16:creationId xmlns:a16="http://schemas.microsoft.com/office/drawing/2014/main" id="{E056C458-2A51-4CF1-9B08-107E3FC5C6E6}"/>
              </a:ext>
            </a:extLst>
          </p:cNvPr>
          <p:cNvSpPr txBox="1"/>
          <p:nvPr/>
        </p:nvSpPr>
        <p:spPr>
          <a:xfrm>
            <a:off x="599596" y="1358687"/>
            <a:ext cx="7353558" cy="2693045"/>
          </a:xfrm>
          <a:prstGeom prst="rect">
            <a:avLst/>
          </a:prstGeom>
          <a:noFill/>
        </p:spPr>
        <p:txBody>
          <a:bodyPr wrap="square" lIns="0" tIns="0" rIns="0" bIns="0" rtlCol="0">
            <a:spAutoFit/>
          </a:bodyPr>
          <a:lstStyle/>
          <a:p>
            <a:pPr>
              <a:spcBef>
                <a:spcPts val="600"/>
              </a:spcBef>
            </a:pPr>
            <a:r>
              <a:rPr lang="en-GB" sz="1400" dirty="0"/>
              <a:t>3 main parts are involved into </a:t>
            </a:r>
            <a:r>
              <a:rPr lang="en-GB" sz="1400" dirty="0" err="1"/>
              <a:t>vRouter</a:t>
            </a:r>
            <a:r>
              <a:rPr lang="en-GB" sz="1400" dirty="0"/>
              <a:t> DPDK packet processing:</a:t>
            </a:r>
          </a:p>
          <a:p>
            <a:pPr marL="285750" indent="-285750">
              <a:spcBef>
                <a:spcPts val="600"/>
              </a:spcBef>
              <a:buFontTx/>
              <a:buChar char="-"/>
            </a:pPr>
            <a:r>
              <a:rPr lang="en-GB" sz="1400" dirty="0"/>
              <a:t>Physical NIC and its “DPDK queues” (aka rings)</a:t>
            </a:r>
          </a:p>
          <a:p>
            <a:pPr marL="285750" indent="-285750">
              <a:spcBef>
                <a:spcPts val="600"/>
              </a:spcBef>
              <a:buFontTx/>
              <a:buChar char="-"/>
            </a:pPr>
            <a:r>
              <a:rPr lang="en-GB" sz="1400" dirty="0" err="1"/>
              <a:t>vrouter</a:t>
            </a:r>
            <a:r>
              <a:rPr lang="en-GB" sz="1400" dirty="0"/>
              <a:t> </a:t>
            </a:r>
            <a:r>
              <a:rPr lang="en-GB" sz="1400" dirty="0" err="1"/>
              <a:t>lcores</a:t>
            </a:r>
            <a:r>
              <a:rPr lang="en-GB" sz="1400" dirty="0"/>
              <a:t> (aka DPDK forwarding threads)</a:t>
            </a:r>
          </a:p>
          <a:p>
            <a:pPr marL="285750" indent="-285750">
              <a:spcBef>
                <a:spcPts val="600"/>
              </a:spcBef>
              <a:buFontTx/>
              <a:buChar char="-"/>
            </a:pPr>
            <a:r>
              <a:rPr lang="en-GB" sz="1400" dirty="0"/>
              <a:t>VNF virtual NICs and its “queues” (aka </a:t>
            </a:r>
            <a:r>
              <a:rPr lang="en-GB" sz="1400" dirty="0" err="1"/>
              <a:t>VirtIO</a:t>
            </a:r>
            <a:r>
              <a:rPr lang="en-GB" sz="1400" dirty="0"/>
              <a:t> rings) </a:t>
            </a:r>
          </a:p>
          <a:p>
            <a:pPr marL="285750" indent="-285750">
              <a:spcBef>
                <a:spcPts val="600"/>
              </a:spcBef>
              <a:buFontTx/>
              <a:buChar char="-"/>
            </a:pPr>
            <a:endParaRPr lang="en-GB" sz="1400" dirty="0"/>
          </a:p>
          <a:p>
            <a:pPr>
              <a:spcBef>
                <a:spcPts val="600"/>
              </a:spcBef>
            </a:pPr>
            <a:r>
              <a:rPr lang="en-GB" sz="1400" dirty="0" err="1"/>
              <a:t>vRouter</a:t>
            </a:r>
            <a:r>
              <a:rPr lang="en-GB" sz="1400" dirty="0"/>
              <a:t> packet forwarding is performed in two steps :</a:t>
            </a:r>
          </a:p>
          <a:p>
            <a:pPr marL="285750" indent="-285750">
              <a:spcBef>
                <a:spcPts val="600"/>
              </a:spcBef>
              <a:buFontTx/>
              <a:buChar char="-"/>
            </a:pPr>
            <a:r>
              <a:rPr lang="en-GB" sz="1400" b="1" dirty="0"/>
              <a:t>First step </a:t>
            </a:r>
            <a:r>
              <a:rPr lang="en-GB" sz="1400" dirty="0"/>
              <a:t>: packet polling. A </a:t>
            </a:r>
            <a:r>
              <a:rPr lang="en-GB" sz="1400" dirty="0" err="1"/>
              <a:t>lcore</a:t>
            </a:r>
            <a:r>
              <a:rPr lang="en-GB" sz="1400" dirty="0"/>
              <a:t> is extracting an incoming packet from a queue of a source interface</a:t>
            </a:r>
          </a:p>
          <a:p>
            <a:pPr marL="285750" indent="-285750">
              <a:spcBef>
                <a:spcPts val="600"/>
              </a:spcBef>
              <a:buFontTx/>
              <a:buChar char="-"/>
            </a:pPr>
            <a:r>
              <a:rPr lang="en-GB" sz="1400" b="1" dirty="0"/>
              <a:t>Second step</a:t>
            </a:r>
            <a:r>
              <a:rPr lang="en-GB" sz="1400" dirty="0"/>
              <a:t> : packet processing. A </a:t>
            </a:r>
            <a:r>
              <a:rPr lang="en-GB" sz="1400" dirty="0" err="1"/>
              <a:t>lcore</a:t>
            </a:r>
            <a:r>
              <a:rPr lang="en-GB" sz="1400" dirty="0"/>
              <a:t> (same or distinct from polling one) is processing the packet and push it in a queue of destination interface.</a:t>
            </a:r>
          </a:p>
        </p:txBody>
      </p:sp>
      <p:graphicFrame>
        <p:nvGraphicFramePr>
          <p:cNvPr id="4" name="Objet 3">
            <a:extLst>
              <a:ext uri="{FF2B5EF4-FFF2-40B4-BE49-F238E27FC236}">
                <a16:creationId xmlns:a16="http://schemas.microsoft.com/office/drawing/2014/main" id="{DF461E3D-6376-46B9-9323-E6E16D7DE61C}"/>
              </a:ext>
            </a:extLst>
          </p:cNvPr>
          <p:cNvGraphicFramePr>
            <a:graphicFrameLocks noChangeAspect="1"/>
          </p:cNvGraphicFramePr>
          <p:nvPr>
            <p:extLst>
              <p:ext uri="{D42A27DB-BD31-4B8C-83A1-F6EECF244321}">
                <p14:modId xmlns:p14="http://schemas.microsoft.com/office/powerpoint/2010/main" val="3666337152"/>
              </p:ext>
            </p:extLst>
          </p:nvPr>
        </p:nvGraphicFramePr>
        <p:xfrm>
          <a:off x="5059879" y="3824896"/>
          <a:ext cx="6686772" cy="2781334"/>
        </p:xfrm>
        <a:graphic>
          <a:graphicData uri="http://schemas.openxmlformats.org/presentationml/2006/ole">
            <mc:AlternateContent xmlns:mc="http://schemas.openxmlformats.org/markup-compatibility/2006">
              <mc:Choice xmlns:v="urn:schemas-microsoft-com:vml" Requires="v">
                <p:oleObj spid="_x0000_s11303" name="Visio" r:id="rId4" imgW="11011077" imgH="4579581" progId="Visio.Drawing.15">
                  <p:embed/>
                </p:oleObj>
              </mc:Choice>
              <mc:Fallback>
                <p:oleObj name="Visio" r:id="rId4" imgW="11011077" imgH="4579581" progId="Visio.Drawing.15">
                  <p:embed/>
                  <p:pic>
                    <p:nvPicPr>
                      <p:cNvPr id="0" name=""/>
                      <p:cNvPicPr/>
                      <p:nvPr/>
                    </p:nvPicPr>
                    <p:blipFill>
                      <a:blip r:embed="rId5"/>
                      <a:stretch>
                        <a:fillRect/>
                      </a:stretch>
                    </p:blipFill>
                    <p:spPr>
                      <a:xfrm>
                        <a:off x="5059879" y="3824896"/>
                        <a:ext cx="6686772" cy="2781334"/>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4A9B1BCE-E062-4AB6-9518-3F7EB5752F7F}"/>
              </a:ext>
            </a:extLst>
          </p:cNvPr>
          <p:cNvSpPr/>
          <p:nvPr/>
        </p:nvSpPr>
        <p:spPr>
          <a:xfrm>
            <a:off x="8317018" y="1712506"/>
            <a:ext cx="2590799" cy="1077218"/>
          </a:xfrm>
          <a:prstGeom prst="rect">
            <a:avLst/>
          </a:prstGeom>
        </p:spPr>
        <p:txBody>
          <a:bodyPr wrap="square">
            <a:spAutoFit/>
          </a:bodyPr>
          <a:lstStyle/>
          <a:p>
            <a:pPr>
              <a:spcBef>
                <a:spcPts val="600"/>
              </a:spcBef>
            </a:pPr>
            <a:r>
              <a:rPr lang="en-GB" sz="1600" i="1" dirty="0"/>
              <a:t>In between polling </a:t>
            </a:r>
            <a:r>
              <a:rPr lang="en-GB" sz="1600" i="1" dirty="0" err="1"/>
              <a:t>lcores</a:t>
            </a:r>
            <a:r>
              <a:rPr lang="en-GB" sz="1600" i="1" dirty="0"/>
              <a:t> and processing </a:t>
            </a:r>
            <a:r>
              <a:rPr lang="en-GB" sz="1600" i="1" dirty="0" err="1"/>
              <a:t>lcores</a:t>
            </a:r>
            <a:r>
              <a:rPr lang="en-GB" sz="1600" i="1" dirty="0"/>
              <a:t> there are some “buffers” aka </a:t>
            </a:r>
            <a:r>
              <a:rPr lang="en-GB" sz="1400" i="1" dirty="0" err="1"/>
              <a:t>vrouter</a:t>
            </a:r>
            <a:r>
              <a:rPr lang="en-GB" sz="1600" i="1" dirty="0"/>
              <a:t> queues</a:t>
            </a:r>
          </a:p>
        </p:txBody>
      </p:sp>
      <p:cxnSp>
        <p:nvCxnSpPr>
          <p:cNvPr id="11" name="Connecteur droit avec flèche 10">
            <a:extLst>
              <a:ext uri="{FF2B5EF4-FFF2-40B4-BE49-F238E27FC236}">
                <a16:creationId xmlns:a16="http://schemas.microsoft.com/office/drawing/2014/main" id="{97A14518-9546-4B05-802A-D17C28090862}"/>
              </a:ext>
            </a:extLst>
          </p:cNvPr>
          <p:cNvCxnSpPr>
            <a:cxnSpLocks/>
          </p:cNvCxnSpPr>
          <p:nvPr/>
        </p:nvCxnSpPr>
        <p:spPr>
          <a:xfrm flipH="1">
            <a:off x="8548577" y="3033104"/>
            <a:ext cx="839972" cy="1187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99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4C025F-39C2-4409-AF6C-D753B287679C}"/>
              </a:ext>
            </a:extLst>
          </p:cNvPr>
          <p:cNvSpPr>
            <a:spLocks noGrp="1"/>
          </p:cNvSpPr>
          <p:nvPr>
            <p:ph type="sldNum" sz="quarter" idx="12"/>
          </p:nvPr>
        </p:nvSpPr>
        <p:spPr/>
        <p:txBody>
          <a:bodyPr/>
          <a:lstStyle/>
          <a:p>
            <a:fld id="{911CAEDA-F13C-43B4-B3A8-D3983B745648}" type="slidenum">
              <a:rPr lang="en-US" smtClean="0"/>
              <a:pPr/>
              <a:t>4</a:t>
            </a:fld>
            <a:endParaRPr lang="en-US" dirty="0"/>
          </a:p>
        </p:txBody>
      </p:sp>
      <p:sp>
        <p:nvSpPr>
          <p:cNvPr id="4" name="Content Placeholder 3">
            <a:extLst>
              <a:ext uri="{FF2B5EF4-FFF2-40B4-BE49-F238E27FC236}">
                <a16:creationId xmlns:a16="http://schemas.microsoft.com/office/drawing/2014/main" id="{9018C443-FB1E-4315-AB43-D449984B0F43}"/>
              </a:ext>
            </a:extLst>
          </p:cNvPr>
          <p:cNvSpPr>
            <a:spLocks noGrp="1"/>
          </p:cNvSpPr>
          <p:nvPr>
            <p:ph idx="1"/>
          </p:nvPr>
        </p:nvSpPr>
        <p:spPr>
          <a:xfrm>
            <a:off x="6490032" y="2707418"/>
            <a:ext cx="5132335" cy="1074199"/>
          </a:xfrm>
        </p:spPr>
        <p:txBody>
          <a:bodyPr/>
          <a:lstStyle/>
          <a:p>
            <a:r>
              <a:rPr lang="en-US" sz="4000" dirty="0"/>
              <a:t>MULTIQ VNFs</a:t>
            </a:r>
          </a:p>
        </p:txBody>
      </p:sp>
    </p:spTree>
    <p:extLst>
      <p:ext uri="{BB962C8B-B14F-4D97-AF65-F5344CB8AC3E}">
        <p14:creationId xmlns:p14="http://schemas.microsoft.com/office/powerpoint/2010/main" val="2986343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5</a:t>
            </a:fld>
            <a:endParaRPr lang="en-US"/>
          </a:p>
        </p:txBody>
      </p:sp>
      <p:sp>
        <p:nvSpPr>
          <p:cNvPr id="6" name="TextBox 5">
            <a:extLst>
              <a:ext uri="{FF2B5EF4-FFF2-40B4-BE49-F238E27FC236}">
                <a16:creationId xmlns:a16="http://schemas.microsoft.com/office/drawing/2014/main" id="{A89E10D4-EADB-4615-B590-5FA0D42DAECA}"/>
              </a:ext>
            </a:extLst>
          </p:cNvPr>
          <p:cNvSpPr txBox="1"/>
          <p:nvPr/>
        </p:nvSpPr>
        <p:spPr>
          <a:xfrm>
            <a:off x="727697" y="1432706"/>
            <a:ext cx="10589565" cy="1446550"/>
          </a:xfrm>
          <a:prstGeom prst="rect">
            <a:avLst/>
          </a:prstGeom>
          <a:noFill/>
        </p:spPr>
        <p:txBody>
          <a:bodyPr wrap="square" lIns="0" tIns="0" rIns="0" bIns="0" rtlCol="0">
            <a:spAutoFit/>
          </a:bodyPr>
          <a:lstStyle/>
          <a:p>
            <a:pPr>
              <a:spcBef>
                <a:spcPts val="600"/>
              </a:spcBef>
            </a:pPr>
            <a:r>
              <a:rPr lang="en-GB" sz="1400" dirty="0"/>
              <a:t>Incoming encapsulated packets are well balanced onto vif0 (DPDK interface for physical NIC) queues thanks to UDP good entropy.</a:t>
            </a:r>
          </a:p>
          <a:p>
            <a:pPr>
              <a:spcBef>
                <a:spcPts val="600"/>
              </a:spcBef>
            </a:pPr>
            <a:r>
              <a:rPr lang="en-GB" sz="1400" dirty="0"/>
              <a:t>DPDK RSS hash is spreading all incoming packets on vif0 RX queues. As the incoming traffic is well spread on all queues, there is no need to rebalance it among the processing core. The polling cores are processing cores are the same. </a:t>
            </a:r>
            <a:r>
              <a:rPr lang="en-GB" sz="1400" dirty="0" err="1"/>
              <a:t>vRouter</a:t>
            </a:r>
            <a:r>
              <a:rPr lang="en-GB" sz="1400" dirty="0"/>
              <a:t> internal queues are unused in this particular case.</a:t>
            </a:r>
          </a:p>
          <a:p>
            <a:pPr>
              <a:spcBef>
                <a:spcPts val="600"/>
              </a:spcBef>
            </a:pPr>
            <a:r>
              <a:rPr lang="en-GB" sz="1400" dirty="0"/>
              <a:t>Once the incoming packet has been processed, the processing core is writing the packet into the </a:t>
            </a:r>
            <a:r>
              <a:rPr lang="en-GB" sz="1400" dirty="0" err="1"/>
              <a:t>virtio</a:t>
            </a:r>
            <a:r>
              <a:rPr lang="en-GB" sz="1400" dirty="0"/>
              <a:t> ring of the destination virtual interface attached to it. </a:t>
            </a:r>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UPSTREAM TRAFFIC (</a:t>
            </a:r>
            <a:r>
              <a:rPr lang="en-GB" sz="3600" dirty="0" err="1"/>
              <a:t>MPLSoUDP</a:t>
            </a:r>
            <a:r>
              <a:rPr lang="en-GB" sz="3600" dirty="0"/>
              <a:t> or VXLAN)</a:t>
            </a:r>
            <a:endParaRPr lang="en-US" sz="3600" dirty="0"/>
          </a:p>
        </p:txBody>
      </p:sp>
      <p:graphicFrame>
        <p:nvGraphicFramePr>
          <p:cNvPr id="5" name="Objet 4">
            <a:extLst>
              <a:ext uri="{FF2B5EF4-FFF2-40B4-BE49-F238E27FC236}">
                <a16:creationId xmlns:a16="http://schemas.microsoft.com/office/drawing/2014/main" id="{561521E3-E3A8-42BE-B76B-97D6AD09EA71}"/>
              </a:ext>
            </a:extLst>
          </p:cNvPr>
          <p:cNvGraphicFramePr>
            <a:graphicFrameLocks noChangeAspect="1"/>
          </p:cNvGraphicFramePr>
          <p:nvPr>
            <p:extLst>
              <p:ext uri="{D42A27DB-BD31-4B8C-83A1-F6EECF244321}">
                <p14:modId xmlns:p14="http://schemas.microsoft.com/office/powerpoint/2010/main" val="3659154530"/>
              </p:ext>
            </p:extLst>
          </p:nvPr>
        </p:nvGraphicFramePr>
        <p:xfrm>
          <a:off x="727697" y="2722883"/>
          <a:ext cx="8343951" cy="3245672"/>
        </p:xfrm>
        <a:graphic>
          <a:graphicData uri="http://schemas.openxmlformats.org/presentationml/2006/ole">
            <mc:AlternateContent xmlns:mc="http://schemas.openxmlformats.org/markup-compatibility/2006">
              <mc:Choice xmlns:v="urn:schemas-microsoft-com:vml" Requires="v">
                <p:oleObj spid="_x0000_s7211" name="Visio" r:id="rId3" imgW="11011077" imgH="4282377" progId="Visio.Drawing.15">
                  <p:embed/>
                </p:oleObj>
              </mc:Choice>
              <mc:Fallback>
                <p:oleObj name="Visio" r:id="rId3" imgW="11011077" imgH="4282377" progId="Visio.Drawing.15">
                  <p:embed/>
                  <p:pic>
                    <p:nvPicPr>
                      <p:cNvPr id="0" name=""/>
                      <p:cNvPicPr/>
                      <p:nvPr/>
                    </p:nvPicPr>
                    <p:blipFill>
                      <a:blip r:embed="rId4"/>
                      <a:stretch>
                        <a:fillRect/>
                      </a:stretch>
                    </p:blipFill>
                    <p:spPr>
                      <a:xfrm>
                        <a:off x="727697" y="2722883"/>
                        <a:ext cx="8343951" cy="3245672"/>
                      </a:xfrm>
                      <a:prstGeom prst="rect">
                        <a:avLst/>
                      </a:prstGeom>
                    </p:spPr>
                  </p:pic>
                </p:oleObj>
              </mc:Fallback>
            </mc:AlternateContent>
          </a:graphicData>
        </a:graphic>
      </p:graphicFrame>
      <p:sp>
        <p:nvSpPr>
          <p:cNvPr id="9" name="TextBox 5">
            <a:extLst>
              <a:ext uri="{FF2B5EF4-FFF2-40B4-BE49-F238E27FC236}">
                <a16:creationId xmlns:a16="http://schemas.microsoft.com/office/drawing/2014/main" id="{1DDF8EDC-8C4C-4A54-BF03-88941D5A58D2}"/>
              </a:ext>
            </a:extLst>
          </p:cNvPr>
          <p:cNvSpPr txBox="1"/>
          <p:nvPr/>
        </p:nvSpPr>
        <p:spPr>
          <a:xfrm>
            <a:off x="801217" y="6124928"/>
            <a:ext cx="10589565" cy="430887"/>
          </a:xfrm>
          <a:prstGeom prst="rect">
            <a:avLst/>
          </a:prstGeom>
          <a:noFill/>
        </p:spPr>
        <p:txBody>
          <a:bodyPr wrap="square" lIns="0" tIns="0" rIns="0" bIns="0" rtlCol="0">
            <a:spAutoFit/>
          </a:bodyPr>
          <a:lstStyle/>
          <a:p>
            <a:pPr>
              <a:spcBef>
                <a:spcPts val="600"/>
              </a:spcBef>
            </a:pPr>
            <a:r>
              <a:rPr lang="en-GB" sz="1400" dirty="0"/>
              <a:t>It will be up to the virtual instance DPDK application to poll the packet from the </a:t>
            </a:r>
            <a:r>
              <a:rPr lang="en-GB" sz="1400" dirty="0" err="1"/>
              <a:t>VirtIO</a:t>
            </a:r>
            <a:r>
              <a:rPr lang="en-GB" sz="1400" dirty="0"/>
              <a:t> ring to get it processed into the VM.</a:t>
            </a:r>
            <a:br>
              <a:rPr lang="en-GB" sz="1400" dirty="0"/>
            </a:br>
            <a:r>
              <a:rPr lang="en-GB" sz="1400" dirty="0"/>
              <a:t>And so to free the space used by this packet into the VIF queue.</a:t>
            </a:r>
          </a:p>
        </p:txBody>
      </p:sp>
      <p:sp>
        <p:nvSpPr>
          <p:cNvPr id="8" name="Rectangle 7">
            <a:extLst>
              <a:ext uri="{FF2B5EF4-FFF2-40B4-BE49-F238E27FC236}">
                <a16:creationId xmlns:a16="http://schemas.microsoft.com/office/drawing/2014/main" id="{B6139B90-92CD-459A-A749-37591B00A5C3}"/>
              </a:ext>
            </a:extLst>
          </p:cNvPr>
          <p:cNvSpPr/>
          <p:nvPr/>
        </p:nvSpPr>
        <p:spPr>
          <a:xfrm>
            <a:off x="8910084" y="3084949"/>
            <a:ext cx="2870790" cy="954107"/>
          </a:xfrm>
          <a:prstGeom prst="rect">
            <a:avLst/>
          </a:prstGeom>
        </p:spPr>
        <p:txBody>
          <a:bodyPr wrap="square">
            <a:spAutoFit/>
          </a:bodyPr>
          <a:lstStyle/>
          <a:p>
            <a:pPr>
              <a:spcBef>
                <a:spcPts val="600"/>
              </a:spcBef>
            </a:pPr>
            <a:r>
              <a:rPr lang="en-GB" sz="1400" i="1">
                <a:solidFill>
                  <a:srgbClr val="00B050"/>
                </a:solidFill>
              </a:rPr>
              <a:t>With MPLS over UDP we have a good traffic balancing onto the vrouter core and also onto the vif queues.</a:t>
            </a:r>
            <a:endParaRPr lang="en-GB" sz="1400" i="1" dirty="0">
              <a:solidFill>
                <a:srgbClr val="00B050"/>
              </a:solidFill>
            </a:endParaRPr>
          </a:p>
        </p:txBody>
      </p:sp>
    </p:spTree>
    <p:extLst>
      <p:ext uri="{BB962C8B-B14F-4D97-AF65-F5344CB8AC3E}">
        <p14:creationId xmlns:p14="http://schemas.microsoft.com/office/powerpoint/2010/main" val="489880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6</a:t>
            </a:fld>
            <a:endParaRPr lang="en-US"/>
          </a:p>
        </p:txBody>
      </p:sp>
      <p:sp>
        <p:nvSpPr>
          <p:cNvPr id="6" name="TextBox 5">
            <a:extLst>
              <a:ext uri="{FF2B5EF4-FFF2-40B4-BE49-F238E27FC236}">
                <a16:creationId xmlns:a16="http://schemas.microsoft.com/office/drawing/2014/main" id="{A89E10D4-EADB-4615-B590-5FA0D42DAECA}"/>
              </a:ext>
            </a:extLst>
          </p:cNvPr>
          <p:cNvSpPr txBox="1"/>
          <p:nvPr/>
        </p:nvSpPr>
        <p:spPr>
          <a:xfrm>
            <a:off x="642127" y="1370412"/>
            <a:ext cx="11076026" cy="2092881"/>
          </a:xfrm>
          <a:prstGeom prst="rect">
            <a:avLst/>
          </a:prstGeom>
          <a:noFill/>
        </p:spPr>
        <p:txBody>
          <a:bodyPr wrap="square" lIns="0" tIns="0" rIns="0" bIns="0" rtlCol="0">
            <a:spAutoFit/>
          </a:bodyPr>
          <a:lstStyle/>
          <a:p>
            <a:pPr>
              <a:spcBef>
                <a:spcPts val="600"/>
              </a:spcBef>
            </a:pPr>
            <a:r>
              <a:rPr lang="en-GB" sz="1400" dirty="0"/>
              <a:t>Incoming encapsulated packets are unequally balanced onto vif0 (DPDK interface for physical NIC) queues. In most of the case all the traffic is sent to a single queues (due to RSS hash calculation is always giving the same result). The other queues are remaining unused (empty) to the bad traffic balancing.</a:t>
            </a:r>
          </a:p>
          <a:p>
            <a:pPr>
              <a:spcBef>
                <a:spcPts val="600"/>
              </a:spcBef>
            </a:pPr>
            <a:r>
              <a:rPr lang="en-GB" sz="1400" dirty="0"/>
              <a:t>This is why when GRE is used, an additional hash is calculation is made into the </a:t>
            </a:r>
            <a:r>
              <a:rPr lang="en-GB" sz="1400" dirty="0" err="1"/>
              <a:t>vrouter</a:t>
            </a:r>
            <a:r>
              <a:rPr lang="en-GB" sz="1400" dirty="0"/>
              <a:t> onto the decapsulated packet (</a:t>
            </a:r>
            <a:r>
              <a:rPr lang="en-GB" sz="1400" dirty="0" err="1"/>
              <a:t>MPLSoGRE</a:t>
            </a:r>
            <a:r>
              <a:rPr lang="en-GB" sz="1400" dirty="0"/>
              <a:t> inner packet). This hash calculation is used to select a processing cores among the other </a:t>
            </a:r>
            <a:r>
              <a:rPr lang="en-GB" sz="1400" dirty="0" err="1"/>
              <a:t>lcores</a:t>
            </a:r>
            <a:r>
              <a:rPr lang="en-GB" sz="1400" dirty="0"/>
              <a:t>. The polled packet is then put into the </a:t>
            </a:r>
            <a:r>
              <a:rPr lang="en-GB" sz="1400" dirty="0" err="1"/>
              <a:t>vrouter</a:t>
            </a:r>
            <a:r>
              <a:rPr lang="en-GB" sz="1400" dirty="0"/>
              <a:t> internal queue bound to processing core. The processing core will extract all incoming packets into its processing queue and will calculate the destination </a:t>
            </a:r>
            <a:r>
              <a:rPr lang="en-GB" sz="1400" dirty="0" err="1"/>
              <a:t>vif</a:t>
            </a:r>
            <a:r>
              <a:rPr lang="en-GB" sz="1400" dirty="0"/>
              <a:t>.</a:t>
            </a:r>
          </a:p>
          <a:p>
            <a:pPr>
              <a:spcBef>
                <a:spcPts val="600"/>
              </a:spcBef>
            </a:pPr>
            <a:r>
              <a:rPr lang="en-GB" sz="1400" dirty="0"/>
              <a:t>Once the incoming packet has been processed, the processing core is writing the packet into the </a:t>
            </a:r>
            <a:r>
              <a:rPr lang="en-GB" sz="1400" dirty="0" err="1"/>
              <a:t>virtio</a:t>
            </a:r>
            <a:r>
              <a:rPr lang="en-GB" sz="1400" dirty="0"/>
              <a:t> ring of the destination virtual interface attached to it. </a:t>
            </a:r>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181886"/>
            <a:ext cx="10992810" cy="856407"/>
          </a:xfrm>
        </p:spPr>
        <p:txBody>
          <a:bodyPr/>
          <a:lstStyle/>
          <a:p>
            <a:r>
              <a:rPr lang="en-GB" sz="3600" dirty="0"/>
              <a:t>UPSTREAM TRAFFIC (</a:t>
            </a:r>
            <a:r>
              <a:rPr lang="en-GB" sz="3600" dirty="0" err="1"/>
              <a:t>MPLSoGRE</a:t>
            </a:r>
            <a:r>
              <a:rPr lang="en-GB" sz="3600" dirty="0"/>
              <a:t>)</a:t>
            </a:r>
            <a:endParaRPr lang="en-US" sz="3600" dirty="0"/>
          </a:p>
        </p:txBody>
      </p:sp>
      <p:sp>
        <p:nvSpPr>
          <p:cNvPr id="9" name="TextBox 5">
            <a:extLst>
              <a:ext uri="{FF2B5EF4-FFF2-40B4-BE49-F238E27FC236}">
                <a16:creationId xmlns:a16="http://schemas.microsoft.com/office/drawing/2014/main" id="{1DDF8EDC-8C4C-4A54-BF03-88941D5A58D2}"/>
              </a:ext>
            </a:extLst>
          </p:cNvPr>
          <p:cNvSpPr txBox="1"/>
          <p:nvPr/>
        </p:nvSpPr>
        <p:spPr>
          <a:xfrm>
            <a:off x="801217" y="6124928"/>
            <a:ext cx="10589565" cy="430887"/>
          </a:xfrm>
          <a:prstGeom prst="rect">
            <a:avLst/>
          </a:prstGeom>
          <a:noFill/>
        </p:spPr>
        <p:txBody>
          <a:bodyPr wrap="square" lIns="0" tIns="0" rIns="0" bIns="0" rtlCol="0">
            <a:spAutoFit/>
          </a:bodyPr>
          <a:lstStyle/>
          <a:p>
            <a:pPr>
              <a:spcBef>
                <a:spcPts val="600"/>
              </a:spcBef>
            </a:pPr>
            <a:r>
              <a:rPr lang="en-GB" sz="1400" dirty="0"/>
              <a:t>It will be up to the virtual instance DPDK application to poll the packet from the </a:t>
            </a:r>
            <a:r>
              <a:rPr lang="en-GB" sz="1400" dirty="0" err="1"/>
              <a:t>VirtIO</a:t>
            </a:r>
            <a:r>
              <a:rPr lang="en-GB" sz="1400" dirty="0"/>
              <a:t> ring to get it processed into the VM.</a:t>
            </a:r>
            <a:br>
              <a:rPr lang="en-GB" sz="1400" dirty="0"/>
            </a:br>
            <a:r>
              <a:rPr lang="en-GB" sz="1400" dirty="0"/>
              <a:t>And so to free the space used by this packet into the VIF queue.</a:t>
            </a:r>
          </a:p>
        </p:txBody>
      </p:sp>
      <p:graphicFrame>
        <p:nvGraphicFramePr>
          <p:cNvPr id="8" name="Objet 7">
            <a:extLst>
              <a:ext uri="{FF2B5EF4-FFF2-40B4-BE49-F238E27FC236}">
                <a16:creationId xmlns:a16="http://schemas.microsoft.com/office/drawing/2014/main" id="{6C21A320-9A8B-46CA-989E-2C167AB8F9EA}"/>
              </a:ext>
            </a:extLst>
          </p:cNvPr>
          <p:cNvGraphicFramePr>
            <a:graphicFrameLocks noChangeAspect="1"/>
          </p:cNvGraphicFramePr>
          <p:nvPr>
            <p:extLst>
              <p:ext uri="{D42A27DB-BD31-4B8C-83A1-F6EECF244321}">
                <p14:modId xmlns:p14="http://schemas.microsoft.com/office/powerpoint/2010/main" val="2881519047"/>
              </p:ext>
            </p:extLst>
          </p:nvPr>
        </p:nvGraphicFramePr>
        <p:xfrm>
          <a:off x="1409256" y="3281665"/>
          <a:ext cx="7309441" cy="2843263"/>
        </p:xfrm>
        <a:graphic>
          <a:graphicData uri="http://schemas.openxmlformats.org/presentationml/2006/ole">
            <mc:AlternateContent xmlns:mc="http://schemas.openxmlformats.org/markup-compatibility/2006">
              <mc:Choice xmlns:v="urn:schemas-microsoft-com:vml" Requires="v">
                <p:oleObj spid="_x0000_s12306" name="Visio" r:id="rId3" imgW="11011077" imgH="4282377" progId="Visio.Drawing.15">
                  <p:embed/>
                </p:oleObj>
              </mc:Choice>
              <mc:Fallback>
                <p:oleObj name="Visio" r:id="rId3" imgW="11011077" imgH="4282377" progId="Visio.Drawing.15">
                  <p:embed/>
                  <p:pic>
                    <p:nvPicPr>
                      <p:cNvPr id="0" name=""/>
                      <p:cNvPicPr/>
                      <p:nvPr/>
                    </p:nvPicPr>
                    <p:blipFill>
                      <a:blip r:embed="rId4"/>
                      <a:stretch>
                        <a:fillRect/>
                      </a:stretch>
                    </p:blipFill>
                    <p:spPr>
                      <a:xfrm>
                        <a:off x="1409256" y="3281665"/>
                        <a:ext cx="7309441" cy="2843263"/>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3EA6936C-CDC0-49D5-BAAB-EA80F30C3D73}"/>
              </a:ext>
            </a:extLst>
          </p:cNvPr>
          <p:cNvSpPr/>
          <p:nvPr/>
        </p:nvSpPr>
        <p:spPr>
          <a:xfrm>
            <a:off x="8847363" y="3736998"/>
            <a:ext cx="2870790" cy="1815882"/>
          </a:xfrm>
          <a:prstGeom prst="rect">
            <a:avLst/>
          </a:prstGeom>
        </p:spPr>
        <p:txBody>
          <a:bodyPr wrap="square">
            <a:spAutoFit/>
          </a:bodyPr>
          <a:lstStyle/>
          <a:p>
            <a:pPr>
              <a:spcBef>
                <a:spcPts val="600"/>
              </a:spcBef>
            </a:pPr>
            <a:r>
              <a:rPr lang="en-GB" sz="1400" i="1" dirty="0">
                <a:solidFill>
                  <a:srgbClr val="FF0000"/>
                </a:solidFill>
              </a:rPr>
              <a:t>With MPLS over GRE we do not have a good traffic balancing onto the </a:t>
            </a:r>
            <a:r>
              <a:rPr lang="en-GB" sz="1400" i="1" dirty="0" err="1">
                <a:solidFill>
                  <a:srgbClr val="FF0000"/>
                </a:solidFill>
              </a:rPr>
              <a:t>vrouter</a:t>
            </a:r>
            <a:r>
              <a:rPr lang="en-GB" sz="1400" i="1" dirty="0">
                <a:solidFill>
                  <a:srgbClr val="FF0000"/>
                </a:solidFill>
              </a:rPr>
              <a:t> core. This is why incoming packets are rebalanced internally. It improves the workload spread onto </a:t>
            </a:r>
            <a:r>
              <a:rPr lang="en-GB" sz="1400" i="1" dirty="0" err="1">
                <a:solidFill>
                  <a:srgbClr val="FF0000"/>
                </a:solidFill>
              </a:rPr>
              <a:t>lcores</a:t>
            </a:r>
            <a:r>
              <a:rPr lang="en-GB" sz="1400" i="1" dirty="0">
                <a:solidFill>
                  <a:srgbClr val="FF0000"/>
                </a:solidFill>
              </a:rPr>
              <a:t>, but the queues are not equally load balanced.</a:t>
            </a:r>
          </a:p>
        </p:txBody>
      </p:sp>
    </p:spTree>
    <p:extLst>
      <p:ext uri="{BB962C8B-B14F-4D97-AF65-F5344CB8AC3E}">
        <p14:creationId xmlns:p14="http://schemas.microsoft.com/office/powerpoint/2010/main" val="149066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7</a:t>
            </a:fld>
            <a:endParaRPr lang="en-US"/>
          </a:p>
        </p:txBody>
      </p:sp>
      <p:sp>
        <p:nvSpPr>
          <p:cNvPr id="6" name="TextBox 5">
            <a:extLst>
              <a:ext uri="{FF2B5EF4-FFF2-40B4-BE49-F238E27FC236}">
                <a16:creationId xmlns:a16="http://schemas.microsoft.com/office/drawing/2014/main" id="{A89E10D4-EADB-4615-B590-5FA0D42DAECA}"/>
              </a:ext>
            </a:extLst>
          </p:cNvPr>
          <p:cNvSpPr txBox="1"/>
          <p:nvPr/>
        </p:nvSpPr>
        <p:spPr>
          <a:xfrm>
            <a:off x="727697" y="1432706"/>
            <a:ext cx="10589565" cy="1877437"/>
          </a:xfrm>
          <a:prstGeom prst="rect">
            <a:avLst/>
          </a:prstGeom>
          <a:noFill/>
        </p:spPr>
        <p:txBody>
          <a:bodyPr wrap="square" lIns="0" tIns="0" rIns="0" bIns="0" rtlCol="0">
            <a:spAutoFit/>
          </a:bodyPr>
          <a:lstStyle/>
          <a:p>
            <a:pPr>
              <a:spcBef>
                <a:spcPts val="600"/>
              </a:spcBef>
            </a:pPr>
            <a:r>
              <a:rPr lang="en-GB" sz="1400" dirty="0"/>
              <a:t>Incoming packets are balanced onto the VNF </a:t>
            </a:r>
            <a:r>
              <a:rPr lang="en-GB" sz="1400" dirty="0" err="1"/>
              <a:t>vif</a:t>
            </a:r>
            <a:r>
              <a:rPr lang="en-GB" sz="1400" dirty="0"/>
              <a:t> according to VNF DPDK application. Traffic could be or not equally balanced on all </a:t>
            </a:r>
            <a:r>
              <a:rPr lang="en-GB" sz="1400" dirty="0" err="1"/>
              <a:t>vif</a:t>
            </a:r>
            <a:r>
              <a:rPr lang="en-GB" sz="1400" dirty="0"/>
              <a:t> queues.</a:t>
            </a:r>
          </a:p>
          <a:p>
            <a:pPr>
              <a:spcBef>
                <a:spcPts val="600"/>
              </a:spcBef>
            </a:pPr>
            <a:r>
              <a:rPr lang="en-GB" sz="1400" dirty="0"/>
              <a:t>This is why, for downstream traffic, an additional hash is calculation is made into the </a:t>
            </a:r>
            <a:r>
              <a:rPr lang="en-GB" sz="1400" dirty="0" err="1"/>
              <a:t>vrouter</a:t>
            </a:r>
            <a:r>
              <a:rPr lang="en-GB" sz="1400" dirty="0"/>
              <a:t> in order to balance VNF traffic among the </a:t>
            </a:r>
            <a:r>
              <a:rPr lang="en-GB" sz="1400" dirty="0" err="1"/>
              <a:t>lcores</a:t>
            </a:r>
            <a:r>
              <a:rPr lang="en-GB" sz="1400" dirty="0"/>
              <a:t>. This hash calculation is used to select a processing cores among other </a:t>
            </a:r>
            <a:r>
              <a:rPr lang="en-GB" sz="1400" dirty="0" err="1"/>
              <a:t>lcores</a:t>
            </a:r>
            <a:r>
              <a:rPr lang="en-GB" sz="1400" dirty="0"/>
              <a:t> than those used for polling a given queue. The polled packet is then put into the </a:t>
            </a:r>
            <a:r>
              <a:rPr lang="en-GB" sz="1400" dirty="0" err="1"/>
              <a:t>vrouter</a:t>
            </a:r>
            <a:r>
              <a:rPr lang="en-GB" sz="1400" dirty="0"/>
              <a:t> internal queue bound to each processing core. The processing core is extracting all incoming packets into its processing queue and is calculating the destination </a:t>
            </a:r>
            <a:r>
              <a:rPr lang="en-GB" sz="1400" dirty="0" err="1"/>
              <a:t>vif</a:t>
            </a:r>
            <a:r>
              <a:rPr lang="en-GB" sz="1400" dirty="0"/>
              <a:t> (in our case it will be </a:t>
            </a:r>
            <a:r>
              <a:rPr lang="en-GB" sz="1400" dirty="0" err="1"/>
              <a:t>vif</a:t>
            </a:r>
            <a:r>
              <a:rPr lang="en-GB" sz="1400" dirty="0"/>
              <a:t> 0/0).</a:t>
            </a:r>
          </a:p>
          <a:p>
            <a:pPr>
              <a:spcBef>
                <a:spcPts val="600"/>
              </a:spcBef>
            </a:pPr>
            <a:r>
              <a:rPr lang="en-GB" sz="1400" dirty="0"/>
              <a:t>Once the incoming packet has been processed, the processing core is writing the packet into the queue of the physical interface attached to it. </a:t>
            </a:r>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181886"/>
            <a:ext cx="10992810" cy="856407"/>
          </a:xfrm>
        </p:spPr>
        <p:txBody>
          <a:bodyPr/>
          <a:lstStyle/>
          <a:p>
            <a:r>
              <a:rPr lang="en-GB" sz="3600" dirty="0"/>
              <a:t>DOWNSTREAM TRAFFIC</a:t>
            </a:r>
            <a:endParaRPr lang="en-US" sz="3600" dirty="0"/>
          </a:p>
        </p:txBody>
      </p:sp>
      <p:sp>
        <p:nvSpPr>
          <p:cNvPr id="9" name="TextBox 5">
            <a:extLst>
              <a:ext uri="{FF2B5EF4-FFF2-40B4-BE49-F238E27FC236}">
                <a16:creationId xmlns:a16="http://schemas.microsoft.com/office/drawing/2014/main" id="{1DDF8EDC-8C4C-4A54-BF03-88941D5A58D2}"/>
              </a:ext>
            </a:extLst>
          </p:cNvPr>
          <p:cNvSpPr txBox="1"/>
          <p:nvPr/>
        </p:nvSpPr>
        <p:spPr>
          <a:xfrm>
            <a:off x="801217" y="6124928"/>
            <a:ext cx="10589565" cy="430887"/>
          </a:xfrm>
          <a:prstGeom prst="rect">
            <a:avLst/>
          </a:prstGeom>
          <a:noFill/>
        </p:spPr>
        <p:txBody>
          <a:bodyPr wrap="square" lIns="0" tIns="0" rIns="0" bIns="0" rtlCol="0">
            <a:spAutoFit/>
          </a:bodyPr>
          <a:lstStyle/>
          <a:p>
            <a:pPr>
              <a:spcBef>
                <a:spcPts val="600"/>
              </a:spcBef>
            </a:pPr>
            <a:r>
              <a:rPr lang="en-GB" sz="1400" dirty="0"/>
              <a:t>It will be up to the virtual instance DPDK application to poll the packet from the </a:t>
            </a:r>
            <a:r>
              <a:rPr lang="en-GB" sz="1400" dirty="0" err="1"/>
              <a:t>VirtIO</a:t>
            </a:r>
            <a:r>
              <a:rPr lang="en-GB" sz="1400" dirty="0"/>
              <a:t> ring to get it processed into the VM.</a:t>
            </a:r>
            <a:br>
              <a:rPr lang="en-GB" sz="1400" dirty="0"/>
            </a:br>
            <a:r>
              <a:rPr lang="en-GB" sz="1400" dirty="0"/>
              <a:t>And so to free the space used by this packet into the VIF queue.</a:t>
            </a:r>
          </a:p>
        </p:txBody>
      </p:sp>
      <p:graphicFrame>
        <p:nvGraphicFramePr>
          <p:cNvPr id="2" name="Objet 1">
            <a:extLst>
              <a:ext uri="{FF2B5EF4-FFF2-40B4-BE49-F238E27FC236}">
                <a16:creationId xmlns:a16="http://schemas.microsoft.com/office/drawing/2014/main" id="{52349126-3F58-4665-A023-696B9B4985C5}"/>
              </a:ext>
            </a:extLst>
          </p:cNvPr>
          <p:cNvGraphicFramePr>
            <a:graphicFrameLocks noChangeAspect="1"/>
          </p:cNvGraphicFramePr>
          <p:nvPr>
            <p:extLst>
              <p:ext uri="{D42A27DB-BD31-4B8C-83A1-F6EECF244321}">
                <p14:modId xmlns:p14="http://schemas.microsoft.com/office/powerpoint/2010/main" val="2932690010"/>
              </p:ext>
            </p:extLst>
          </p:nvPr>
        </p:nvGraphicFramePr>
        <p:xfrm>
          <a:off x="1139159" y="3162910"/>
          <a:ext cx="7427475" cy="2903661"/>
        </p:xfrm>
        <a:graphic>
          <a:graphicData uri="http://schemas.openxmlformats.org/presentationml/2006/ole">
            <mc:AlternateContent xmlns:mc="http://schemas.openxmlformats.org/markup-compatibility/2006">
              <mc:Choice xmlns:v="urn:schemas-microsoft-com:vml" Requires="v">
                <p:oleObj spid="_x0000_s13328" name="Visio" r:id="rId3" imgW="11033618" imgH="4313078" progId="Visio.Drawing.15">
                  <p:embed/>
                </p:oleObj>
              </mc:Choice>
              <mc:Fallback>
                <p:oleObj name="Visio" r:id="rId3" imgW="11033618" imgH="4313078" progId="Visio.Drawing.15">
                  <p:embed/>
                  <p:pic>
                    <p:nvPicPr>
                      <p:cNvPr id="0" name=""/>
                      <p:cNvPicPr/>
                      <p:nvPr/>
                    </p:nvPicPr>
                    <p:blipFill>
                      <a:blip r:embed="rId4"/>
                      <a:stretch>
                        <a:fillRect/>
                      </a:stretch>
                    </p:blipFill>
                    <p:spPr>
                      <a:xfrm>
                        <a:off x="1139159" y="3162910"/>
                        <a:ext cx="7427475" cy="2903661"/>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1FE372C0-793E-404C-8F9F-A1FCB6097E3B}"/>
              </a:ext>
            </a:extLst>
          </p:cNvPr>
          <p:cNvSpPr/>
          <p:nvPr/>
        </p:nvSpPr>
        <p:spPr>
          <a:xfrm>
            <a:off x="8847363" y="3736998"/>
            <a:ext cx="2870790" cy="1169551"/>
          </a:xfrm>
          <a:prstGeom prst="rect">
            <a:avLst/>
          </a:prstGeom>
        </p:spPr>
        <p:txBody>
          <a:bodyPr wrap="square">
            <a:spAutoFit/>
          </a:bodyPr>
          <a:lstStyle/>
          <a:p>
            <a:pPr>
              <a:spcBef>
                <a:spcPts val="600"/>
              </a:spcBef>
            </a:pPr>
            <a:r>
              <a:rPr lang="en-GB" sz="1400" i="1" dirty="0">
                <a:solidFill>
                  <a:srgbClr val="FF0000"/>
                </a:solidFill>
              </a:rPr>
              <a:t>Additional hash calculation done in the </a:t>
            </a:r>
            <a:r>
              <a:rPr lang="en-GB" sz="1400" i="1" dirty="0" err="1">
                <a:solidFill>
                  <a:srgbClr val="FF0000"/>
                </a:solidFill>
              </a:rPr>
              <a:t>vrouter</a:t>
            </a:r>
            <a:r>
              <a:rPr lang="en-GB" sz="1400" i="1" dirty="0">
                <a:solidFill>
                  <a:srgbClr val="FF0000"/>
                </a:solidFill>
              </a:rPr>
              <a:t> leads to a good traffic spreading among </a:t>
            </a:r>
            <a:r>
              <a:rPr lang="en-GB" sz="1400" i="1" dirty="0" err="1">
                <a:solidFill>
                  <a:srgbClr val="FF0000"/>
                </a:solidFill>
              </a:rPr>
              <a:t>lcores</a:t>
            </a:r>
            <a:r>
              <a:rPr lang="en-GB" sz="1400" i="1" dirty="0">
                <a:solidFill>
                  <a:srgbClr val="FF0000"/>
                </a:solidFill>
              </a:rPr>
              <a:t> but is very costly and has a bad impact on performances.</a:t>
            </a:r>
          </a:p>
        </p:txBody>
      </p:sp>
    </p:spTree>
    <p:extLst>
      <p:ext uri="{BB962C8B-B14F-4D97-AF65-F5344CB8AC3E}">
        <p14:creationId xmlns:p14="http://schemas.microsoft.com/office/powerpoint/2010/main" val="796637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4C025F-39C2-4409-AF6C-D753B287679C}"/>
              </a:ext>
            </a:extLst>
          </p:cNvPr>
          <p:cNvSpPr>
            <a:spLocks noGrp="1"/>
          </p:cNvSpPr>
          <p:nvPr>
            <p:ph type="sldNum" sz="quarter" idx="12"/>
          </p:nvPr>
        </p:nvSpPr>
        <p:spPr/>
        <p:txBody>
          <a:bodyPr/>
          <a:lstStyle/>
          <a:p>
            <a:fld id="{911CAEDA-F13C-43B4-B3A8-D3983B745648}" type="slidenum">
              <a:rPr lang="en-US" smtClean="0"/>
              <a:pPr/>
              <a:t>8</a:t>
            </a:fld>
            <a:endParaRPr lang="en-US" dirty="0"/>
          </a:p>
        </p:txBody>
      </p:sp>
      <p:sp>
        <p:nvSpPr>
          <p:cNvPr id="4" name="Content Placeholder 3">
            <a:extLst>
              <a:ext uri="{FF2B5EF4-FFF2-40B4-BE49-F238E27FC236}">
                <a16:creationId xmlns:a16="http://schemas.microsoft.com/office/drawing/2014/main" id="{9018C443-FB1E-4315-AB43-D449984B0F43}"/>
              </a:ext>
            </a:extLst>
          </p:cNvPr>
          <p:cNvSpPr>
            <a:spLocks noGrp="1"/>
          </p:cNvSpPr>
          <p:nvPr>
            <p:ph idx="1"/>
          </p:nvPr>
        </p:nvSpPr>
        <p:spPr>
          <a:xfrm>
            <a:off x="6490032" y="2707418"/>
            <a:ext cx="5132335" cy="1074199"/>
          </a:xfrm>
        </p:spPr>
        <p:txBody>
          <a:bodyPr/>
          <a:lstStyle/>
          <a:p>
            <a:r>
              <a:rPr lang="en-US" sz="4000" dirty="0"/>
              <a:t>SINGLEQ VNFs</a:t>
            </a:r>
          </a:p>
        </p:txBody>
      </p:sp>
    </p:spTree>
    <p:extLst>
      <p:ext uri="{BB962C8B-B14F-4D97-AF65-F5344CB8AC3E}">
        <p14:creationId xmlns:p14="http://schemas.microsoft.com/office/powerpoint/2010/main" val="1222790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E57CC4-276A-4C53-B987-4D600C278C17}"/>
              </a:ext>
            </a:extLst>
          </p:cNvPr>
          <p:cNvSpPr>
            <a:spLocks noGrp="1"/>
          </p:cNvSpPr>
          <p:nvPr>
            <p:ph type="sldNum" sz="quarter" idx="12"/>
          </p:nvPr>
        </p:nvSpPr>
        <p:spPr/>
        <p:txBody>
          <a:bodyPr/>
          <a:lstStyle/>
          <a:p>
            <a:fld id="{911CAEDA-F13C-43B4-B3A8-D3983B745648}" type="slidenum">
              <a:rPr lang="en-US" smtClean="0"/>
              <a:t>9</a:t>
            </a:fld>
            <a:endParaRPr lang="en-US"/>
          </a:p>
        </p:txBody>
      </p:sp>
      <p:sp>
        <p:nvSpPr>
          <p:cNvPr id="6" name="TextBox 5">
            <a:extLst>
              <a:ext uri="{FF2B5EF4-FFF2-40B4-BE49-F238E27FC236}">
                <a16:creationId xmlns:a16="http://schemas.microsoft.com/office/drawing/2014/main" id="{A89E10D4-EADB-4615-B590-5FA0D42DAECA}"/>
              </a:ext>
            </a:extLst>
          </p:cNvPr>
          <p:cNvSpPr txBox="1"/>
          <p:nvPr/>
        </p:nvSpPr>
        <p:spPr>
          <a:xfrm>
            <a:off x="727697" y="1432706"/>
            <a:ext cx="10589565" cy="1231106"/>
          </a:xfrm>
          <a:prstGeom prst="rect">
            <a:avLst/>
          </a:prstGeom>
          <a:noFill/>
        </p:spPr>
        <p:txBody>
          <a:bodyPr wrap="square" lIns="0" tIns="0" rIns="0" bIns="0" rtlCol="0">
            <a:spAutoFit/>
          </a:bodyPr>
          <a:lstStyle/>
          <a:p>
            <a:pPr>
              <a:spcBef>
                <a:spcPts val="600"/>
              </a:spcBef>
            </a:pPr>
            <a:r>
              <a:rPr lang="en-GB" sz="1400" dirty="0"/>
              <a:t>Incoming encapsulated packets are well balanced onto vif0 (DPDK interface for physical NIC) queues thanks to UDP good entropy.</a:t>
            </a:r>
          </a:p>
          <a:p>
            <a:pPr>
              <a:spcBef>
                <a:spcPts val="600"/>
              </a:spcBef>
            </a:pPr>
            <a:r>
              <a:rPr lang="en-GB" sz="1400" dirty="0"/>
              <a:t>DPDK RSS hash is spreading all incoming packets on vif0 RX queues. As the incoming traffic is well spread on all queues, there is no need to rebalance it among the processing core. The polling cores are processing cores are the same. </a:t>
            </a:r>
            <a:r>
              <a:rPr lang="en-GB" sz="1400" dirty="0" err="1"/>
              <a:t>vRouter</a:t>
            </a:r>
            <a:r>
              <a:rPr lang="en-GB" sz="1400" dirty="0"/>
              <a:t> internal queues are unused in this particular case.</a:t>
            </a:r>
          </a:p>
          <a:p>
            <a:pPr>
              <a:spcBef>
                <a:spcPts val="600"/>
              </a:spcBef>
            </a:pPr>
            <a:r>
              <a:rPr lang="en-GB" sz="1400" dirty="0"/>
              <a:t>Once the incoming packet has been processed, the processing core is writing the packet into the </a:t>
            </a:r>
            <a:r>
              <a:rPr lang="en-GB" sz="1400" b="1" dirty="0">
                <a:solidFill>
                  <a:srgbClr val="FF0000"/>
                </a:solidFill>
              </a:rPr>
              <a:t>unique </a:t>
            </a:r>
            <a:r>
              <a:rPr lang="en-GB" sz="1400" b="1" dirty="0" err="1">
                <a:solidFill>
                  <a:srgbClr val="FF0000"/>
                </a:solidFill>
              </a:rPr>
              <a:t>virtio</a:t>
            </a:r>
            <a:r>
              <a:rPr lang="en-GB" sz="1400" b="1" dirty="0">
                <a:solidFill>
                  <a:srgbClr val="FF0000"/>
                </a:solidFill>
              </a:rPr>
              <a:t> ring</a:t>
            </a:r>
            <a:r>
              <a:rPr lang="en-GB" sz="1400" dirty="0"/>
              <a:t>. </a:t>
            </a:r>
          </a:p>
        </p:txBody>
      </p:sp>
      <p:sp>
        <p:nvSpPr>
          <p:cNvPr id="10" name="Title 4">
            <a:extLst>
              <a:ext uri="{FF2B5EF4-FFF2-40B4-BE49-F238E27FC236}">
                <a16:creationId xmlns:a16="http://schemas.microsoft.com/office/drawing/2014/main" id="{B246DFCA-362F-47EB-8D71-861A68537751}"/>
              </a:ext>
            </a:extLst>
          </p:cNvPr>
          <p:cNvSpPr>
            <a:spLocks noGrp="1"/>
          </p:cNvSpPr>
          <p:nvPr>
            <p:ph type="title"/>
          </p:nvPr>
        </p:nvSpPr>
        <p:spPr>
          <a:xfrm>
            <a:off x="599595" y="201998"/>
            <a:ext cx="10992810" cy="856407"/>
          </a:xfrm>
        </p:spPr>
        <p:txBody>
          <a:bodyPr/>
          <a:lstStyle/>
          <a:p>
            <a:r>
              <a:rPr lang="en-GB" sz="3600" dirty="0"/>
              <a:t>UPSTREAM TRAFFIC (</a:t>
            </a:r>
            <a:r>
              <a:rPr lang="en-GB" sz="3600" dirty="0" err="1"/>
              <a:t>MPLSoUDP</a:t>
            </a:r>
            <a:r>
              <a:rPr lang="en-GB" sz="3600" dirty="0"/>
              <a:t> or VXLAN)</a:t>
            </a:r>
            <a:endParaRPr lang="en-US" sz="3600" dirty="0"/>
          </a:p>
        </p:txBody>
      </p:sp>
      <p:sp>
        <p:nvSpPr>
          <p:cNvPr id="9" name="TextBox 5">
            <a:extLst>
              <a:ext uri="{FF2B5EF4-FFF2-40B4-BE49-F238E27FC236}">
                <a16:creationId xmlns:a16="http://schemas.microsoft.com/office/drawing/2014/main" id="{1DDF8EDC-8C4C-4A54-BF03-88941D5A58D2}"/>
              </a:ext>
            </a:extLst>
          </p:cNvPr>
          <p:cNvSpPr txBox="1"/>
          <p:nvPr/>
        </p:nvSpPr>
        <p:spPr>
          <a:xfrm>
            <a:off x="801217" y="6103662"/>
            <a:ext cx="10589565" cy="430887"/>
          </a:xfrm>
          <a:prstGeom prst="rect">
            <a:avLst/>
          </a:prstGeom>
          <a:noFill/>
        </p:spPr>
        <p:txBody>
          <a:bodyPr wrap="square" lIns="0" tIns="0" rIns="0" bIns="0" rtlCol="0">
            <a:spAutoFit/>
          </a:bodyPr>
          <a:lstStyle/>
          <a:p>
            <a:pPr>
              <a:spcBef>
                <a:spcPts val="600"/>
              </a:spcBef>
            </a:pPr>
            <a:r>
              <a:rPr lang="en-GB" sz="1400" dirty="0"/>
              <a:t>It will be up to the virtual instance DPDK application to poll the packet from the </a:t>
            </a:r>
            <a:r>
              <a:rPr lang="en-GB" sz="1400" dirty="0" err="1"/>
              <a:t>VirtIO</a:t>
            </a:r>
            <a:r>
              <a:rPr lang="en-GB" sz="1400" dirty="0"/>
              <a:t> ring to get it processed into the VM</a:t>
            </a:r>
            <a:br>
              <a:rPr lang="en-GB" sz="1400" dirty="0"/>
            </a:br>
            <a:r>
              <a:rPr lang="en-GB" sz="1400" dirty="0"/>
              <a:t>And so to free the space used by this packet into the VIF queue.</a:t>
            </a:r>
          </a:p>
        </p:txBody>
      </p:sp>
      <p:sp>
        <p:nvSpPr>
          <p:cNvPr id="8" name="Rectangle 7">
            <a:extLst>
              <a:ext uri="{FF2B5EF4-FFF2-40B4-BE49-F238E27FC236}">
                <a16:creationId xmlns:a16="http://schemas.microsoft.com/office/drawing/2014/main" id="{B6139B90-92CD-459A-A749-37591B00A5C3}"/>
              </a:ext>
            </a:extLst>
          </p:cNvPr>
          <p:cNvSpPr/>
          <p:nvPr/>
        </p:nvSpPr>
        <p:spPr>
          <a:xfrm>
            <a:off x="8587873" y="3409159"/>
            <a:ext cx="2870790" cy="2108269"/>
          </a:xfrm>
          <a:prstGeom prst="rect">
            <a:avLst/>
          </a:prstGeom>
        </p:spPr>
        <p:txBody>
          <a:bodyPr wrap="square">
            <a:spAutoFit/>
          </a:bodyPr>
          <a:lstStyle/>
          <a:p>
            <a:pPr>
              <a:spcBef>
                <a:spcPts val="600"/>
              </a:spcBef>
            </a:pPr>
            <a:r>
              <a:rPr lang="en-GB" sz="1400" i="1" dirty="0">
                <a:solidFill>
                  <a:srgbClr val="FF0000"/>
                </a:solidFill>
              </a:rPr>
              <a:t>With single Q VNF, all processing cores are in a “race condition” to write into the single queue presented by the </a:t>
            </a:r>
            <a:r>
              <a:rPr lang="en-GB" sz="1400" i="1" dirty="0" err="1">
                <a:solidFill>
                  <a:srgbClr val="FF0000"/>
                </a:solidFill>
              </a:rPr>
              <a:t>vif</a:t>
            </a:r>
            <a:r>
              <a:rPr lang="en-GB" sz="1400" i="1" dirty="0">
                <a:solidFill>
                  <a:srgbClr val="FF0000"/>
                </a:solidFill>
              </a:rPr>
              <a:t>:</a:t>
            </a:r>
          </a:p>
          <a:p>
            <a:pPr>
              <a:spcBef>
                <a:spcPts val="600"/>
              </a:spcBef>
            </a:pPr>
            <a:r>
              <a:rPr lang="en-GB" sz="1400" i="1" dirty="0">
                <a:solidFill>
                  <a:srgbClr val="FF0000"/>
                </a:solidFill>
              </a:rPr>
              <a:t>When there is a lot of processing cores (more than 4) it can lead to jitter and even to packet drops (it creates burst into packet delivery into the queue).</a:t>
            </a:r>
          </a:p>
        </p:txBody>
      </p:sp>
      <p:graphicFrame>
        <p:nvGraphicFramePr>
          <p:cNvPr id="2" name="Objet 1">
            <a:extLst>
              <a:ext uri="{FF2B5EF4-FFF2-40B4-BE49-F238E27FC236}">
                <a16:creationId xmlns:a16="http://schemas.microsoft.com/office/drawing/2014/main" id="{EDF57CAD-EB9B-4A14-96E9-9AB7AD078D53}"/>
              </a:ext>
            </a:extLst>
          </p:cNvPr>
          <p:cNvGraphicFramePr>
            <a:graphicFrameLocks noChangeAspect="1"/>
          </p:cNvGraphicFramePr>
          <p:nvPr>
            <p:extLst>
              <p:ext uri="{D42A27DB-BD31-4B8C-83A1-F6EECF244321}">
                <p14:modId xmlns:p14="http://schemas.microsoft.com/office/powerpoint/2010/main" val="872361837"/>
              </p:ext>
            </p:extLst>
          </p:nvPr>
        </p:nvGraphicFramePr>
        <p:xfrm>
          <a:off x="801217" y="2950374"/>
          <a:ext cx="7369757" cy="2866725"/>
        </p:xfrm>
        <a:graphic>
          <a:graphicData uri="http://schemas.openxmlformats.org/presentationml/2006/ole">
            <mc:AlternateContent xmlns:mc="http://schemas.openxmlformats.org/markup-compatibility/2006">
              <mc:Choice xmlns:v="urn:schemas-microsoft-com:vml" Requires="v">
                <p:oleObj spid="_x0000_s14351" name="Visio" r:id="rId3" imgW="11011077" imgH="4282377" progId="Visio.Drawing.15">
                  <p:embed/>
                </p:oleObj>
              </mc:Choice>
              <mc:Fallback>
                <p:oleObj name="Visio" r:id="rId3" imgW="11011077" imgH="4282377" progId="Visio.Drawing.15">
                  <p:embed/>
                  <p:pic>
                    <p:nvPicPr>
                      <p:cNvPr id="0" name=""/>
                      <p:cNvPicPr/>
                      <p:nvPr/>
                    </p:nvPicPr>
                    <p:blipFill>
                      <a:blip r:embed="rId4"/>
                      <a:stretch>
                        <a:fillRect/>
                      </a:stretch>
                    </p:blipFill>
                    <p:spPr>
                      <a:xfrm>
                        <a:off x="801217" y="2950374"/>
                        <a:ext cx="7369757" cy="2866725"/>
                      </a:xfrm>
                      <a:prstGeom prst="rect">
                        <a:avLst/>
                      </a:prstGeom>
                    </p:spPr>
                  </p:pic>
                </p:oleObj>
              </mc:Fallback>
            </mc:AlternateContent>
          </a:graphicData>
        </a:graphic>
      </p:graphicFrame>
    </p:spTree>
    <p:extLst>
      <p:ext uri="{BB962C8B-B14F-4D97-AF65-F5344CB8AC3E}">
        <p14:creationId xmlns:p14="http://schemas.microsoft.com/office/powerpoint/2010/main" val="3424886943"/>
      </p:ext>
    </p:extLst>
  </p:cSld>
  <p:clrMapOvr>
    <a:masterClrMapping/>
  </p:clrMapOvr>
</p:sld>
</file>

<file path=ppt/theme/theme1.xml><?xml version="1.0" encoding="utf-8"?>
<a:theme xmlns:a="http://schemas.openxmlformats.org/drawingml/2006/main" name="Juniper white">
  <a:themeElements>
    <a:clrScheme name="Juniper extended">
      <a:dk1>
        <a:srgbClr val="646464"/>
      </a:dk1>
      <a:lt1>
        <a:srgbClr val="FFFFFF"/>
      </a:lt1>
      <a:dk2>
        <a:srgbClr val="B6B8B9"/>
      </a:dk2>
      <a:lt2>
        <a:srgbClr val="FFFFFF"/>
      </a:lt2>
      <a:accent1>
        <a:srgbClr val="84B135"/>
      </a:accent1>
      <a:accent2>
        <a:srgbClr val="0097A5"/>
      </a:accent2>
      <a:accent3>
        <a:srgbClr val="CFDD45"/>
      </a:accent3>
      <a:accent4>
        <a:srgbClr val="44CCDF"/>
      </a:accent4>
      <a:accent5>
        <a:srgbClr val="FFB71B"/>
      </a:accent5>
      <a:accent6>
        <a:srgbClr val="E43D30"/>
      </a:accent6>
      <a:hlink>
        <a:srgbClr val="84B135"/>
      </a:hlink>
      <a:folHlink>
        <a:srgbClr val="752157"/>
      </a:folHlink>
    </a:clrScheme>
    <a:fontScheme name="a-lato light reg">
      <a:majorFont>
        <a:latin typeface="Lato Medium"/>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spcBef>
            <a:spcPts val="600"/>
          </a:spcBef>
          <a:defRPr sz="1200" dirty="0" smtClean="0"/>
        </a:defPPr>
      </a:lstStyle>
    </a:txDef>
  </a:objectDefaults>
  <a:extraClrSchemeLst/>
  <a:extLst>
    <a:ext uri="{05A4C25C-085E-4340-85A3-A5531E510DB2}">
      <thm15:themeFamily xmlns:thm15="http://schemas.microsoft.com/office/thememl/2012/main" name="2019-PPT-Template-v4" id="{9B6218B3-2116-4462-A7C7-A64C754FFCE5}" vid="{6EC29BFB-BCC7-4BF7-9172-7299A9330D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2019-PPT-Template-v4</Template>
  <TotalTime>4743</TotalTime>
  <Words>2646</Words>
  <Application>Microsoft Office PowerPoint</Application>
  <PresentationFormat>Grand écran</PresentationFormat>
  <Paragraphs>211</Paragraphs>
  <Slides>29</Slides>
  <Notes>1</Notes>
  <HiddenSlides>0</HiddenSlides>
  <MMClips>0</MMClips>
  <ScaleCrop>false</ScaleCrop>
  <HeadingPairs>
    <vt:vector size="8" baseType="variant">
      <vt:variant>
        <vt:lpstr>Polices utilisées</vt:lpstr>
      </vt:variant>
      <vt:variant>
        <vt:i4>5</vt:i4>
      </vt:variant>
      <vt:variant>
        <vt:lpstr>Thème</vt:lpstr>
      </vt:variant>
      <vt:variant>
        <vt:i4>1</vt:i4>
      </vt:variant>
      <vt:variant>
        <vt:lpstr>Serveurs OLE incorporés</vt:lpstr>
      </vt:variant>
      <vt:variant>
        <vt:i4>2</vt:i4>
      </vt:variant>
      <vt:variant>
        <vt:lpstr>Titres des diapositives</vt:lpstr>
      </vt:variant>
      <vt:variant>
        <vt:i4>29</vt:i4>
      </vt:variant>
    </vt:vector>
  </HeadingPairs>
  <TitlesOfParts>
    <vt:vector size="37" baseType="lpstr">
      <vt:lpstr>Arial</vt:lpstr>
      <vt:lpstr>Arial Narrow</vt:lpstr>
      <vt:lpstr>Calibri</vt:lpstr>
      <vt:lpstr>Lato</vt:lpstr>
      <vt:lpstr>Lato Medium</vt:lpstr>
      <vt:lpstr>Juniper white</vt:lpstr>
      <vt:lpstr>Visio</vt:lpstr>
      <vt:lpstr>Dessin Microsoft Visio</vt:lpstr>
      <vt:lpstr>Contrail DPDK VROUTERS INTERNAL DETAILS</vt:lpstr>
      <vt:lpstr>Présentation PowerPoint</vt:lpstr>
      <vt:lpstr>vRouter packets processing summary</vt:lpstr>
      <vt:lpstr>Présentation PowerPoint</vt:lpstr>
      <vt:lpstr>UPSTREAM TRAFFIC (MPLSoUDP or VXLAN)</vt:lpstr>
      <vt:lpstr>UPSTREAM TRAFFIC (MPLSoGRE)</vt:lpstr>
      <vt:lpstr>DOWNSTREAM TRAFFIC</vt:lpstr>
      <vt:lpstr>Présentation PowerPoint</vt:lpstr>
      <vt:lpstr>UPSTREAM TRAFFIC (MPLSoUDP or VXLAN)</vt:lpstr>
      <vt:lpstr>UPSTREAM TRAFFIC (MPLSoGRE)</vt:lpstr>
      <vt:lpstr>DOWNSTREAM TRAFFIC</vt:lpstr>
      <vt:lpstr>Présentation PowerPoint</vt:lpstr>
      <vt:lpstr>UPSTREAM COUNTERS</vt:lpstr>
      <vt:lpstr>DOWNSTREAM COUNTERS</vt:lpstr>
      <vt:lpstr>UNDERLAY TO VM (MPLSoUDP) – 1 FLOW</vt:lpstr>
      <vt:lpstr>VM to Underlay – 1 flow</vt:lpstr>
      <vt:lpstr>UNDERLAY TO VM (MPLSoUDP) – 2 FLOWs</vt:lpstr>
      <vt:lpstr>VM TO underlay – 2 FLOWS</vt:lpstr>
      <vt:lpstr>UNDERLAY TO VM (MPLSoUDP) – 4 FLOWs</vt:lpstr>
      <vt:lpstr>VM TO underlay – 4 FLOWS</vt:lpstr>
      <vt:lpstr>vRouter INTERNAL DROP</vt:lpstr>
      <vt:lpstr>vRouter INTERNAL DROP</vt:lpstr>
      <vt:lpstr>Key Take AWAY</vt:lpstr>
      <vt:lpstr>Key Take AWAY</vt:lpstr>
      <vt:lpstr>Présentation PowerPoint</vt:lpstr>
      <vt:lpstr>Vrouter fine tuning parameters</vt:lpstr>
      <vt:lpstr>What about VIF queue size ?</vt:lpstr>
      <vt:lpstr>What about VIF queue size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Maricel Lennon</dc:creator>
  <cp:lastModifiedBy>Laurent Antoine Durand</cp:lastModifiedBy>
  <cp:revision>254</cp:revision>
  <dcterms:created xsi:type="dcterms:W3CDTF">2018-12-26T17:36:31Z</dcterms:created>
  <dcterms:modified xsi:type="dcterms:W3CDTF">2020-03-06T21:13:32Z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633b888-ae0d-4341-a75f-06e04137d755_Enabled">
    <vt:lpwstr>True</vt:lpwstr>
  </property>
  <property fmtid="{D5CDD505-2E9C-101B-9397-08002B2CF9AE}" pid="3" name="MSIP_Label_0633b888-ae0d-4341-a75f-06e04137d755_SiteId">
    <vt:lpwstr>bea78b3c-4cdb-4130-854a-1d193232e5f4</vt:lpwstr>
  </property>
  <property fmtid="{D5CDD505-2E9C-101B-9397-08002B2CF9AE}" pid="4" name="MSIP_Label_0633b888-ae0d-4341-a75f-06e04137d755_Owner">
    <vt:lpwstr>ldurand@juniper.net</vt:lpwstr>
  </property>
  <property fmtid="{D5CDD505-2E9C-101B-9397-08002B2CF9AE}" pid="5" name="MSIP_Label_0633b888-ae0d-4341-a75f-06e04137d755_SetDate">
    <vt:lpwstr>2019-06-27T16:05:14.5171884Z</vt:lpwstr>
  </property>
  <property fmtid="{D5CDD505-2E9C-101B-9397-08002B2CF9AE}" pid="6" name="MSIP_Label_0633b888-ae0d-4341-a75f-06e04137d755_Name">
    <vt:lpwstr>Juniper Business Use Only</vt:lpwstr>
  </property>
  <property fmtid="{D5CDD505-2E9C-101B-9397-08002B2CF9AE}" pid="7" name="MSIP_Label_0633b888-ae0d-4341-a75f-06e04137d755_Application">
    <vt:lpwstr>Microsoft Azure Information Protection</vt:lpwstr>
  </property>
  <property fmtid="{D5CDD505-2E9C-101B-9397-08002B2CF9AE}" pid="8" name="MSIP_Label_0633b888-ae0d-4341-a75f-06e04137d755_ActionId">
    <vt:lpwstr>01a811f9-493b-45cb-9750-c1dd0b7bdec7</vt:lpwstr>
  </property>
  <property fmtid="{D5CDD505-2E9C-101B-9397-08002B2CF9AE}" pid="9" name="MSIP_Label_0633b888-ae0d-4341-a75f-06e04137d755_Extended_MSFT_Method">
    <vt:lpwstr>Automatic</vt:lpwstr>
  </property>
  <property fmtid="{D5CDD505-2E9C-101B-9397-08002B2CF9AE}" pid="10" name="Sensitivity">
    <vt:lpwstr>Juniper Business Use Only</vt:lpwstr>
  </property>
</Properties>
</file>